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356" r:id="rId43"/>
    <p:sldId id="299" r:id="rId44"/>
    <p:sldId id="300" r:id="rId45"/>
    <p:sldId id="301" r:id="rId46"/>
    <p:sldId id="302" r:id="rId47"/>
    <p:sldId id="304" r:id="rId48"/>
    <p:sldId id="303" r:id="rId49"/>
    <p:sldId id="305" r:id="rId50"/>
    <p:sldId id="307" r:id="rId51"/>
    <p:sldId id="405" r:id="rId52"/>
    <p:sldId id="308" r:id="rId53"/>
    <p:sldId id="309" r:id="rId54"/>
    <p:sldId id="310" r:id="rId55"/>
    <p:sldId id="311" r:id="rId56"/>
    <p:sldId id="312" r:id="rId57"/>
    <p:sldId id="313" r:id="rId58"/>
    <p:sldId id="314" r:id="rId59"/>
    <p:sldId id="315" r:id="rId60"/>
    <p:sldId id="316" r:id="rId61"/>
    <p:sldId id="317"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3" r:id="rId86"/>
    <p:sldId id="344" r:id="rId87"/>
    <p:sldId id="342" r:id="rId88"/>
    <p:sldId id="345" r:id="rId89"/>
    <p:sldId id="346" r:id="rId90"/>
    <p:sldId id="347" r:id="rId91"/>
    <p:sldId id="348" r:id="rId92"/>
    <p:sldId id="349" r:id="rId93"/>
    <p:sldId id="350" r:id="rId94"/>
    <p:sldId id="351" r:id="rId95"/>
    <p:sldId id="352" r:id="rId96"/>
    <p:sldId id="353" r:id="rId97"/>
    <p:sldId id="354" r:id="rId98"/>
    <p:sldId id="355" r:id="rId99"/>
    <p:sldId id="357" r:id="rId100"/>
    <p:sldId id="358" r:id="rId101"/>
    <p:sldId id="359" r:id="rId102"/>
    <p:sldId id="360" r:id="rId103"/>
    <p:sldId id="361" r:id="rId104"/>
    <p:sldId id="362" r:id="rId105"/>
    <p:sldId id="363" r:id="rId106"/>
    <p:sldId id="364" r:id="rId107"/>
    <p:sldId id="365" r:id="rId108"/>
    <p:sldId id="366" r:id="rId109"/>
    <p:sldId id="367" r:id="rId110"/>
    <p:sldId id="370" r:id="rId111"/>
    <p:sldId id="372" r:id="rId112"/>
    <p:sldId id="373" r:id="rId113"/>
    <p:sldId id="374" r:id="rId114"/>
    <p:sldId id="375" r:id="rId115"/>
    <p:sldId id="369"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9" r:id="rId129"/>
    <p:sldId id="390" r:id="rId130"/>
    <p:sldId id="391" r:id="rId131"/>
    <p:sldId id="392" r:id="rId132"/>
    <p:sldId id="393" r:id="rId133"/>
    <p:sldId id="394" r:id="rId134"/>
    <p:sldId id="388" r:id="rId135"/>
    <p:sldId id="395" r:id="rId136"/>
    <p:sldId id="397" r:id="rId137"/>
    <p:sldId id="398" r:id="rId138"/>
    <p:sldId id="399" r:id="rId139"/>
    <p:sldId id="400" r:id="rId140"/>
    <p:sldId id="396" r:id="rId141"/>
    <p:sldId id="401" r:id="rId142"/>
    <p:sldId id="402" r:id="rId143"/>
    <p:sldId id="403" r:id="rId144"/>
    <p:sldId id="404" r:id="rId145"/>
    <p:sldId id="25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1" d="100"/>
          <a:sy n="91" d="100"/>
        </p:scale>
        <p:origin x="3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7:24.579"/>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1 190,'864'0,"-842"-2,0 0,31-7,-29 4,41-2,92 8,59-2,-76-22,-85 14,-22 3,66-3,-71 10,26 1,-51-2,0-1,0 1,0 0,0-1,-1 0,1 1,0-1,0 0,0 0,-1-1,1 1,-1-1,5-2,-7 3,1 0,-1 1,1-1,-1 0,1 0,-1 1,1-1,-1 0,0 0,0 0,1 0,-1 1,0-1,0 0,0 0,0 0,0 0,0 0,0 0,0 1,0-1,0 0,-1 0,1 0,0 0,-1 0,1 1,0-1,-1 0,1 0,-1 1,1-1,-1 0,0 1,1-1,-1 0,0 1,1-1,-1 1,0-1,0 1,1 0,-1-1,0 1,-1-1,-4-2,1 0,-1 0,0 1,-11-4,-15 1,1 1,0 2,-1 2,-41 3,-7 0,-2-2,10 1,-133-15,145 7,-85 1,-2 1,57-7,-48-1,71 10,-124 5,172 0,0 1,1 0,-27 10,-32 8,158-23,-32 2,592-1,-597 2,47 8,-48-4,52 0,136-7,-211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3:38:13.666"/>
    </inkml:context>
    <inkml:brush xml:id="br0">
      <inkml:brushProperty name="width" value="0.05" units="cm"/>
      <inkml:brushProperty name="height" value="0.05" units="cm"/>
      <inkml:brushProperty name="color" value="#E71224"/>
    </inkml:brush>
  </inkml:definitions>
  <inkml:trace contextRef="#ctx0" brushRef="#br0">3711 2323 24575,'0'-13'0,"-1"0"0,0 1 0,-1 0 0,-1-1 0,1 1 0,-2 0 0,-5-14 0,-6-5 0,-25-40 0,35 63 0,-37-73 0,27 49 0,-33-50 0,-14-4 0,-86-131 0,138 203 0,0 1 0,-1 0 0,-20-19 0,-6-6 0,-31-45 0,-35-38 0,-28 4 0,81 66 0,-102-95 0,117 117 0,19 14 0,-1 1 0,-35-21 0,35 26 0,1-1 0,0-1 0,1 0 0,0-1 0,0-1 0,1 0 0,1-1 0,1 0 0,-13-19 0,8 14 0,0 0 0,-2 1 0,0 1 0,0 1 0,-2 0 0,-34-19 0,3 1 0,21 14 0,-43-20 0,-24-15 0,77 44 0,0 0 0,-1 1 0,0 1 0,-42-10 0,12 3 0,-25-3 0,51 13 0,-40-12 0,-87-33 0,109 41 0,24 6 0,1-1 0,0-1 0,1 0 0,-30-15 0,31 13 0,0 0 0,-1 2 0,0 0 0,-34-6 0,-30-9 0,-17-9 0,-167-27 0,6 3 0,221 45 0,-2 1 0,1 3 0,-1 1 0,-75 2 0,-73 3-1365,166-1-5461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3:39:25.050"/>
    </inkml:context>
    <inkml:brush xml:id="br0">
      <inkml:brushProperty name="width" value="0.05" units="cm"/>
      <inkml:brushProperty name="height" value="0.05" units="cm"/>
      <inkml:brushProperty name="color" value="#E71224"/>
    </inkml:brush>
  </inkml:definitions>
  <inkml:trace contextRef="#ctx0" brushRef="#br0">1 0 24575,'1'1'0,"0"0"0,1-1 0,-1 1 0,0 0 0,0 0 0,0 0 0,0 0 0,0 0 0,0 0 0,0 0 0,0 0 0,0 0 0,0 0 0,-1 1 0,1-1 0,0 3 0,4 3 0,2 1 0,-1-1 0,2 0 0,-1-1 0,1 1 0,0-1 0,9 5 0,-6-5 0,-1 2 0,0-1 0,17 17 0,-8-1 0,2 0 0,1-2 0,1 0 0,1-2 0,1 0 0,29 16 0,255 123 0,-228-120 0,144 47 0,-22-10 0,185 99 0,153 62 0,-490-217 0,-7-3 0,0 1 0,74 43 0,-80-37 0,0-1 0,56 23 0,40 7 0,-21-5 0,192 49 0,9 2 0,-208-60 0,131 28 0,85 6 0,-108-35 0,9 3 0,365 46 0,-509-78 0,369 15 0,-167-14 0,-151-2 0,375 29 0,113-9 0,897-28 64,-781 2-1493,-710-1-5397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8:45.15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1 140,'1309'14,"293"-3,-1038-12,-264-12,8 1,-162 14,151-3,-121-22,-112 13,67-3,170-22,-205 19,137-4,13 7,-127 3,215 11,-81 22,-32 10,-41-3,-21-6,44 4,128-24,-174-7,1015 3,-1152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8:50.06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95 1,'1424'0,"-1401"1,1 1,26 6,-25-3,39 2,-2-8,-43-1,0 2,0 0,0 1,25 5,-41-5,0 0,0 0,0 0,-1 0,1 0,0 1,-1 0,1-1,-1 1,0 0,1 0,-1 0,0 0,0 1,0-1,-1 1,1-1,-1 1,1-1,-1 1,0 0,0 0,0 0,0-1,1 7,-1 6,1 0,-2 1,0-1,-2 16,0 0,2-23,-1-1,1 1,-2-1,1 1,-1-1,0 1,0-1,-1 0,0 0,-4 8,4-11,0 0,-1 0,1 0,-1 0,1-1,-1 1,0-1,0 0,-1-1,1 1,-1-1,1 1,-1-1,0-1,0 1,-6 1,-49 11,0-2,-1-2,-110 2,-756-13,906 0,0-2,1 0,-1-1,-27-9,28 6,-1 2,-1 0,-40-3,50 7,0 0,1-1,0-1,-1 0,-20-9,19 7,0 0,-1 1,-21-3,28 6,0 0,0 0,0 0,0-1,0 0,0-1,1 0,-1 0,1 0,0 0,0-1,0 0,-7-6,13 9,-1 0,0 0,0 0,1 0,-1 1,0-1,0 0,0 1,0-1,0 0,0 1,0-1,0 1,0 0,0-1,0 1,-1 0,1 0,0-1,0 1,0 0,0 0,0 0,0 1,-2-1,2 1,0 0,0 0,0-1,0 1,0 0,1 0,-1 1,0-1,1 0,-1 0,0 0,1 0,0 1,-1-1,1 0,0 0,-1 1,1 0,-1 7,1-1,0 1,0-1,0 1,4 15,-3-21,0 0,0 0,0 0,0 0,1 0,-1-1,1 1,0 0,0-1,0 1,0-1,0 1,1-1,-1 0,1 0,-1 0,1 0,0-1,0 1,0-1,0 0,0 1,4 0,7 1,1-1,-1 0,1 0,16-2,19 3,693 31,-679-34,148-6,-177 3,-1-2,0-2,-1-1,39-14,-44 12,-3 2,-1-1,0-2,-1 0,35-23,-45 23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8:53.96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2695 0,'-12'9,"0"-1,0 0,-1-1,0 0,0-1,-15 5,11-4,-30 9,-1-2,0-3,-1-1,-55 4,-59 11,77-10,-167 7,-91-23,134-2,-182 3,365-1,0-2,1-1,-38-11,30 7,-46-5,-48 12,1-1,116 1,0-2,1 0,0 0,-19-9,-14-4,-25-7,49 16,0 1,0 0,0 1,0 1,-21-1,753 9,-380-6,-275 4,62 11,-42-3,98 12,-39 1,-97-15,0-1,76 2,467-10,-542 5,-26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8:58.84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291 142,'1023'2,"1116"-4,-1420-10,285 0,1174 13,-1809 11,-29 0,902-12,-590-1,-323-11,-29 1,-42 13,159-5,-291-7,35-3,12 2,5-1,-15 11,265-11,385-40,-148 45,-380 9,-260-2,-16-1,1 0,-1 1,0 1,0-1,0 2,11 2,-20-4,0 0,0 0,1 0,-1 0,0 0,0 0,0 0,1 0,-1 0,0 0,0 0,0 0,1 0,-1 1,0-1,0 0,0 0,0 0,1 0,-1 0,0 1,0-1,0 0,0 0,0 0,0 0,1 1,-1-1,0 0,0 0,0 0,0 1,0-1,0 0,0 0,0 1,0-1,0 0,0 0,0 1,-9 5,-23 6,-92 22,-141 19,-131-1,-622-5,891-44,1 5,0 5,1 6,-146 42,-470 179,655-209,-485 180,-168 60,476-189,211-70,1-2,-1-2,-62 2,-101-12,-214-31,355 26,-35-4,-151-34,-212-76,163 50,-321-81,46 17,413 99,-267-32,411 65,-331-22,-1 27,106 1,-820 27,589-12,259-8,-201 3,177-1,10 0,-296-13,520 2,0 0,0 1,-16 5,-37 5,-242-10,158-4,129 3,0 1,-27 7,25-4,-39 2,40-5,1 1,1 2,-1 0,-38 14,38-11,0 0,0-2,-1-1,-32 3,14-3,27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50:00.675"/>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10,'2542'0,"-2500"-4,-27-1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3:43:33.464"/>
    </inkml:context>
    <inkml:brush xml:id="br0">
      <inkml:brushProperty name="width" value="0.05" units="cm"/>
      <inkml:brushProperty name="height" value="0.05" units="cm"/>
      <inkml:brushProperty name="color" value="#E71224"/>
    </inkml:brush>
  </inkml:definitions>
  <inkml:trace contextRef="#ctx0" brushRef="#br0">10157 1535 24575,'-10'-1'0,"1"0"0,-1 0 0,0-1 0,1 0 0,0-1 0,-1 0 0,1-1 0,-15-7 0,-24-10 0,-279-69 0,215 63 0,-183-45 0,-491-131 0,705 179 0,-448-110 0,456 125 0,47 7 0,0-1 0,0-2 0,-42-12 0,-28-15 0,0 4 0,-123-18 0,-207-3 0,-201-23 0,339 35 0,130 17 0,-388-40 0,16 26 0,192 8 0,71 5 0,168 14 0,-547-19 0,36 27 0,583-3 0,0-1 0,0-1 0,0-1 0,-39-14 0,-22-5 0,17 13 0,0 3 0,0 3 0,-87 5 0,-50-2 0,67-13 0,48 3 0,49 6 0,2-3 0,-44-14 0,35 8 0,-84-32 0,87 28 0,-60-14 0,40 19 0,-1 3 0,-88-3 0,-140 13 0,143 3 0,127-4 0,0-1 0,0-2 0,0 0 0,-27-10 0,18 6 0,19 4-105,-6 0 185,1-2-1,-22-9 0,38 14-194,1-1 0,-1 0 0,1 0-1,0 0 1,0-1 0,0 1 0,0-2-1,0 1 1,1 0 0,0-1-1,0 0 1,-5-7 0,2-2-6711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50:09.959"/>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96,'115'-5,"150"-27,-43 4,177 21,-233 9,301-2,-443-1,-1-2,27-5,-24 3,41-2,622 6,-334 3,-323-2,-28 0,-20 0,-1108 0,1033 4,-113 21,100-11,-17 10,14-2,63-18,0-1,-59-5,-54 2,95 11,46-7,0-1,-27 2,-191-6,214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50:13.04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1,'2447'0,"-2427"0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7:27.61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2305 49,'-184'2,"-199"-5,228-7,-103-3,179 13,-102-13,78 4,-165 7,130 4,-398-2,516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50:14.31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6:53:34.473"/>
    </inkml:context>
    <inkml:brush xml:id="br0">
      <inkml:brushProperty name="width" value="0.05" units="cm"/>
      <inkml:brushProperty name="height" value="0.05" units="cm"/>
      <inkml:brushProperty name="color" value="#E71224"/>
    </inkml:brush>
  </inkml:definitions>
  <inkml:trace contextRef="#ctx0" brushRef="#br0">1 139 24575,'148'2'0,"162"-5"0,-297 1 0,1-1 0,-1 0 0,0-1 0,25-10 0,-24 8 0,1 1 0,1 0 0,18-3 0,39 0 0,-43 5 0,0-1 0,30-7 0,-19 1 0,0 1 0,0 2 0,0 3 0,69 0 0,527 5 0,-600-3 0,59-10 0,-59 6 0,58-2 0,1045 7 0,-505 3 0,-593 0 0,56 10 0,32 2 0,210-14 0,-159-1 0,-167 2 0,-1 1 0,1 0 0,0 1 0,-1 0 0,0 1 0,19 9 0,-17-7 0,-1-1 0,1 0 0,0-1 0,30 4 0,243-6 0,-138-5 0,1818 3 0,-1964 0 0,-1 0 0,1 0 0,0 0 0,0 1 0,0-1 0,0 1 0,0 0 0,-1 0 0,1 0 0,0 1 0,-1-1 0,1 1 0,-1 0 0,7 4 0,-8-3 0,0 0 0,0 0 0,1 0 0,-2 0 0,1 0 0,0 0 0,-1 1 0,1-1 0,-1 0 0,0 1 0,0-1 0,0 1 0,-1 0 0,1-1 0,-1 1 0,0 4 0,2 22 0,-1-1 0,-2 1 0,0 0 0,-9 42 0,9-68 0,0 0 0,-1 1 0,1-1 0,-1 0 0,0 0 0,0 0 0,0 0 0,0-1 0,-1 1 0,0 0 0,1-1 0,-1 0 0,0 0 0,-1 0 0,1 0 0,-1 0 0,-4 2 0,0 0 0,-1-2 0,0 0 0,0 0 0,0 0 0,-1-1 0,1 0 0,-10 0 0,2 1 0,0 1 0,0 1 0,-17 6 0,17-4 0,0-2 0,-32 7 0,-23 0 0,38-5 0,-51 4 0,43-7 0,0 2 0,-45 12 0,49-9 0,-2-1 0,-67 3 0,51-10 0,-3-1 0,-70 10 0,-30 11 0,-246 2 0,-963-25 0,860 2 0,327-13 0,29 0 0,84 11 0,-116-8 0,-145-3 0,43 5 0,39-29 0,154 20 0,-143-8 0,-372 24 0,279 3 0,273-3 0,-90-14 0,51 6 0,-191 5 0,149 6 0,115-1 0,11 0 0,0-1 0,1 0 0,-1-1 0,-20-4 0,29 4 0,-1 1 0,1-1 0,-1 0 0,1 0 0,0 0 0,0-1 0,-1 1 0,1 0 0,0-1 0,0 0 0,0 1 0,1-1 0,-1 0 0,0 0 0,1 0 0,-1 0 0,1 0 0,0 0 0,-1-1 0,1 1 0,0 0 0,0-1 0,1 1 0,-1-1 0,0-4 0,-1-11-28,1-1 0,0 0 0,5-28 0,-2 15-1225,-1 8-5573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6:53:37.585"/>
    </inkml:context>
    <inkml:brush xml:id="br0">
      <inkml:brushProperty name="width" value="0.05" units="cm"/>
      <inkml:brushProperty name="height" value="0.05" units="cm"/>
      <inkml:brushProperty name="color" value="#E71224"/>
    </inkml:brush>
  </inkml:definitions>
  <inkml:trace contextRef="#ctx0" brushRef="#br0">1 247 24575,'610'-42'0,"-24"0"0,783 42 0,-565 2 0,155-28 0,-489-18 0,504-24 0,688 67 0,-723 4 0,-644-17 130,-36 0-1625,-206 13-5331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6:53:41.647"/>
    </inkml:context>
    <inkml:brush xml:id="br0">
      <inkml:brushProperty name="width" value="0.05" units="cm"/>
      <inkml:brushProperty name="height" value="0.05" units="cm"/>
      <inkml:brushProperty name="color" value="#E71224"/>
    </inkml:brush>
  </inkml:definitions>
  <inkml:trace contextRef="#ctx0" brushRef="#br0">1 1 24575,'1'0'0,"0"0"0,0 0 0,0 1 0,0-1 0,0 0 0,0 1 0,-1-1 0,1 1 0,0-1 0,0 1 0,0-1 0,-1 1 0,1-1 0,0 1 0,-1 0 0,1-1 0,-1 1 0,1 0 0,-1 0 0,1 0 0,-1-1 0,1 1 0,-1 0 0,1 1 0,7 26 0,-7-23 0,9 43 0,-2 0 0,1 67 0,-7 98 0,-3-201 0,-13 345 0,-1 47 0,18-177 0,-5 225 0,-11-275 0,-1 66 0,15 940 0,53 45 0,-34-977 0,15 296 0,-34 519 0,-3-499 0,2-83-1365,0-457-5461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6:54:02.237"/>
    </inkml:context>
    <inkml:brush xml:id="br0">
      <inkml:brushProperty name="width" value="0.05" units="cm"/>
      <inkml:brushProperty name="height" value="0.05" units="cm"/>
      <inkml:brushProperty name="color" value="#E71224"/>
    </inkml:brush>
  </inkml:definitions>
  <inkml:trace contextRef="#ctx0" brushRef="#br0">0 0 24575,'6'0'0,"-1"1"0,0 0 0,0 0 0,0 1 0,0-1 0,0 1 0,0 0 0,-1 0 0,1 1 0,0-1 0,5 6 0,47 39 0,-49-40 0,22 22 0,53 66 0,-79-89 0,0 1 0,0 0 0,0 1 0,-1-1 0,0 0 0,0 1 0,-1 0 0,0 0 0,0 0 0,0 11 0,0 9 0,-4 46 0,0-34 0,2-33 0,-1-1 0,0 1 0,-1 0 0,1-1 0,-1 1 0,-1-1 0,1 0 0,-1 0 0,0 0 0,0 0 0,-1 0 0,0-1 0,-6 8 0,-14 22 0,22-31 0,0 0 0,0 0 0,0 0 0,0 1 0,1-1 0,0 0 0,0 0 0,0 1 0,0-1 0,1 1 0,0-1 0,0 1 0,0-1 0,0 1 0,1-1 0,0 1 0,0-1 0,2 8 0,4 3 0,0 1 0,1-1 0,17 25 0,-18-29 0,1-1 0,-2 1 0,0 0 0,0 1 0,-1-1 0,-1 1 0,4 14 0,-3 12 0,-3 1 0,-1-1 0,-7 66 0,5-99 5,0-1 0,0 1 0,-1-1 0,1 1 0,-1-1 0,0 1 0,0-1 0,0 0 0,-1 0 0,0 0 0,1 0 0,-1 0 0,-1-1 0,1 1 0,0-1 0,-1 0 0,0 0 0,0 0 0,0-1 0,0 1 0,0-1 0,0 0 0,-6 2 0,-3 1-217,-1-1 0,1 0 0,-1-1-1,0 0 1,0-1 0,-21 0 0,10-1-6614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6:54:04.232"/>
    </inkml:context>
    <inkml:brush xml:id="br0">
      <inkml:brushProperty name="width" value="0.05" units="cm"/>
      <inkml:brushProperty name="height" value="0.05" units="cm"/>
      <inkml:brushProperty name="color" value="#E71224"/>
    </inkml:brush>
  </inkml:definitions>
  <inkml:trace contextRef="#ctx0" brushRef="#br0">0 0 24575,'234'14'0,"-8"1"0,191-17-1365,-394 2-5461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6:54:06.114"/>
    </inkml:context>
    <inkml:brush xml:id="br0">
      <inkml:brushProperty name="width" value="0.05" units="cm"/>
      <inkml:brushProperty name="height" value="0.05" units="cm"/>
      <inkml:brushProperty name="color" value="#E71224"/>
    </inkml:brush>
  </inkml:definitions>
  <inkml:trace contextRef="#ctx0" brushRef="#br0">1 1 24575,'0'3'0,"0"0"0,1 0 0,-1 0 0,1 0 0,0 0 0,0 0 0,0 0 0,0 0 0,0 0 0,1 0 0,-1 0 0,1-1 0,0 1 0,0-1 0,0 1 0,0-1 0,0 0 0,3 3 0,6 3 0,0-1 0,0 1 0,14 6 0,20 13 0,-15-1 0,-1 1 0,-1 1 0,-2 1 0,31 44 0,-56-71 0,1 0 0,-1 1 0,0-1 0,0 1 0,0-1 0,0 1 0,-1 0 0,1-1 0,-1 1 0,1 0 0,-1-1 0,0 1 0,0 0 0,0-1 0,0 1 0,-1 0 0,1 0 0,-1-1 0,0 1 0,0-1 0,1 1 0,-2-1 0,1 1 0,0-1 0,0 1 0,-1-1 0,0 0 0,1 0 0,-1 0 0,-2 3 0,-9 8 0,1-1 0,-1 0 0,-25 16 0,18-14 0,-9 12-213,-41 44-1,53-53-724,-4 5-5888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6:13:20.535"/>
    </inkml:context>
    <inkml:brush xml:id="br0">
      <inkml:brushProperty name="width" value="0.05" units="cm"/>
      <inkml:brushProperty name="height" value="0.05" units="cm"/>
      <inkml:brushProperty name="color" value="#E71224"/>
    </inkml:brush>
  </inkml:definitions>
  <inkml:trace contextRef="#ctx0" brushRef="#br0">105 330 24575,'132'-5'0,"187"-33"0,-115 10 0,203-4 0,-60 7 0,-87-12 0,-195 31 0,290-15 0,-213 22 0,274-11 0,162-6 0,-210 14 0,-165-11 0,61-1 0,1640 15 0,-1813-5 0,112-20 0,79-4 0,-54 14 0,1 1 0,1185 12 0,-681 3 0,149-2 0,-867 0 0,0 2 0,0 0 0,-1 0 0,1 2 0,-1 0 0,17 6 0,79 42 0,-103-49 0,12 6 0,-1 1 0,-1 0 0,1 2 0,-2 0 0,0 1 0,0 0 0,-1 2 0,-1 0 0,16 20 0,-9-6 0,-14-22 0,-2 1 0,1-1 0,-1 1 0,0 0 0,-1 0 0,1 1 0,-2 0 0,1-1 0,-1 1 0,2 14 0,-1 16 0,-2 1 0,-5 54 0,1-15 0,2-71 0,0 1 0,0 0 0,-1 0 0,0 0 0,-1 0 0,0-1 0,-1 1 0,1-1 0,-1 1 0,-1-1 0,0 0 0,0 0 0,-1-1 0,1 1 0,-2-1 0,1 0 0,-1 0 0,0-1 0,0 0 0,-1 0 0,0 0 0,0-1 0,0 0 0,-1 0 0,0-1 0,0 0 0,0 0 0,0-1 0,0 0 0,-16 3 0,-50 15 0,-75 32 0,-62 18 0,93-44 0,-147 14 0,-125-10 0,107-10 0,-85 33 0,326-48 0,-61 1 0,-14 2 0,8 8 0,-85 10 0,98-19 0,-254 11 0,-27 2 0,-126-13 0,306-11 0,-384 1 0,-847 5 0,935 39 0,18 0 0,338-41 0,-180 12 0,160-1 0,-168-11 0,171-3 0,102 3 0,-10 0 0,1-3 0,0-2 0,-64-14 0,-610-157 0,616 139 0,-136-60 0,61 4 0,140 67 0,26 11 0,-50-17 0,-7 2 0,-130-66 0,184 80 0,23 11 0,-11-5 0,0 0 0,-1 1 0,0 0 0,0 2 0,-35-6 0,47 10 0,-1 1 0,0-2 0,1 1 0,-1-1 0,1 0 0,-1-1 0,1 0 0,1 0 0,-13-9 0,18 11 0,-1 0 0,1 0 0,-1 0 0,1 0 0,0 0 0,0-1 0,0 1 0,0-1 0,1 1 0,-1-1 0,1 0 0,-1 0 0,1 1 0,0-1 0,0 0 0,0 0 0,1 0 0,-1-1 0,1 1 0,-1 0 0,1 0 0,0 0 0,0 0 0,1 0 0,-1 0 0,1 0 0,-1-1 0,1 1 0,0 0 0,1-3 0,5-8-114,-1 1 1,1 0-1,1 0 0,1 0 0,-1 1 1,2 1-1,0-1 0,0 2 0,1-1 1,0 1-1,23-15 0,-15 16-6712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6:14:07.957"/>
    </inkml:context>
    <inkml:brush xml:id="br0">
      <inkml:brushProperty name="width" value="0.05" units="cm"/>
      <inkml:brushProperty name="height" value="0.05" units="cm"/>
      <inkml:brushProperty name="color" value="#E71224"/>
    </inkml:brush>
  </inkml:definitions>
  <inkml:trace contextRef="#ctx0" brushRef="#br0">1 0 24575,'1'10'0,"0"0"0,0-1 0,1 1 0,0-1 0,1 1 0,0-1 0,0 0 0,1 0 0,7 11 0,7 11 0,28 34 0,-17-23 0,20 30 0,109 152 0,-23-24 0,-75-120 0,62 108 0,-29-40 0,9 17 0,-34-18 0,-45-92 0,31 53 0,158 300 0,-189-355 0,-1 2 0,-3 0 0,-3 1 0,12 72 0,-16-74 0,2-1 0,37 91 0,-45-128 0,22 80 0,-21-68 0,1 0 0,13 30 0,-15-43 0,-1 1 0,-1 0 0,-1 1 0,0-1 0,1 29 0,3 17 0,25 198 0,-25-202-167,-3 0 0,-4 61 0,-1-83-697,1-12-5962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6:15:46.093"/>
    </inkml:context>
    <inkml:brush xml:id="br0">
      <inkml:brushProperty name="width" value="0.05" units="cm"/>
      <inkml:brushProperty name="height" value="0.05" units="cm"/>
      <inkml:brushProperty name="color" value="#E71224"/>
    </inkml:brush>
  </inkml:definitions>
  <inkml:trace contextRef="#ctx0" brushRef="#br0">1307 1 24575,'14'0'0,"1"0"0,-1 1 0,0 0 0,0 2 0,0-1 0,21 8 0,-28-7 0,0 1 0,0-1 0,0 1 0,-1 1 0,1-1 0,-1 1 0,0 0 0,0 1 0,-1-1 0,1 1 0,-1 0 0,-1 0 0,7 10 0,30 63 0,-32-59 0,1 1 0,1-2 0,1 1 0,23 27 0,3 3 0,-29-37 0,0 0 0,1 0 0,14 12 0,-8-6 0,0 0 0,-1 0 0,-1 1 0,-1 1 0,-1 1 0,12 29 0,21 35 0,13 7 0,61 109 0,-66-79 0,11 20 0,-52-116 0,-2-1 0,-1 1 0,-1 1 0,7 44 0,-7-30 0,15 44 0,-2-27 0,-3-13 0,-3 1 0,-2 1 0,8 48 0,-8 6 0,1 125 0,-15 591 0,-1-792 0,-1 0 0,-2-1 0,0 1 0,-2-1 0,-1-1 0,-20 47 0,13-36 0,2 1 0,-12 49 0,20-66 0,0 0 0,-2-1 0,-11 23 0,-8 21 0,-7 15 0,-2 10 0,26-66 0,0-1 0,-1 1 0,-17 25 0,1-1 0,0-3 0,-34 45 0,-13 18 0,40-54 0,-47 52 0,-7 10 0,75-97 0,-1 0 0,-1 0 0,0-2 0,-26 21 0,-72 45 0,2-1 0,80-56 0,0-2 0,-1-1 0,-1-2 0,-38 16 0,24-10 0,-55 39 0,4-3 0,17-11 0,44-25 0,-53 25 0,-156 85 0,179-102 0,49-26 0,1 2 0,-20 12 0,-17 13-341,-1-3 0,-1-1-1,-107 37 1,131-56-6485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7:32.225"/>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1 306,'24'0,"39"5,-19 1,158 19,143 27,120 22,-93-14,1385 214,13-61,-736-131,0-53,-551-68,-3-40,-302 47,169-31,265-42,9 43,34 62,13-1,-583-4,-1-4,0-4,151-43,-15-13,331-91,-436 134,2 5,222-12,604 31,-465 4,-327 0,165 23,30 34,-8-2,-235-45,138-1,859-14,-1005-1,102-18,-30 2,102-17,-90 10,119-4,359 8,-214 10,-211 1,5 0,-106 5,-34 4,-92 1,-13-2,-30-3,-666-25,369 26,-744-49,606 27,-621 41,154 18,734-45,58 2,-226-21,-111-4,-599 36,504 3,-518-2,809-11,29-1,-1523 10,909 4,726-2,-454-14,-51 2,405 15,-72-5,-329 4,187 33,115-6,-476-28,268-41,266 15,64-10,154 21,-124-9,-283 22,219 3,-25 12,86-3,171-7,0 1,0 2,1 0,-46 21,-27 7,2-4,78-24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6:16:21.281"/>
    </inkml:context>
    <inkml:brush xml:id="br0">
      <inkml:brushProperty name="width" value="0.05" units="cm"/>
      <inkml:brushProperty name="height" value="0.05" units="cm"/>
      <inkml:brushProperty name="color" value="#E71224"/>
    </inkml:brush>
  </inkml:definitions>
  <inkml:trace contextRef="#ctx0" brushRef="#br0">7375 0 24575,'0'4'0,"0"35"0,0-1 0,-3 0 0,-1 0 0,-11 44 0,-184 500 0,-49-16 0,179-415 0,-12 31 0,-284 595 0,105-328 0,1 0 0,212-356 0,-98 179 0,99-193 0,-77 98 0,-183 233 0,-37 44 0,224-310 0,-146 136 0,-4-56 0,149-124 0,-8 7 0,100-86 0,-342 244 0,279-207 0,-1-4 0,-123 51 0,138-69 0,-88 57 0,93-50 0,-100 44 0,-499 164 0,571-221 0,-2-5 0,-1-5 0,-1-4 0,0-5 0,-110-2 0,-394-10 0,215-1 0,354 1-273,0-2 0,1-1 0,-1-2 0,-58-17 0,70 15-6553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6:17:09.625"/>
    </inkml:context>
    <inkml:brush xml:id="br0">
      <inkml:brushProperty name="width" value="0.05" units="cm"/>
      <inkml:brushProperty name="height" value="0.05" units="cm"/>
      <inkml:brushProperty name="color" value="#E71224"/>
    </inkml:brush>
  </inkml:definitions>
  <inkml:trace contextRef="#ctx0" brushRef="#br0">0 1 24575,'7'1'0,"-1"1"0,0-1 0,0 2 0,0-1 0,0 0 0,0 1 0,0 0 0,0 1 0,-1-1 0,0 1 0,9 8 0,-1-3 0,72 55 0,59 41 0,-140-102 0,560 341 0,-345-218 0,-153-85 0,-20-11 0,45 39 0,10 8 0,52 18 0,-99-65 0,-1 3 0,-1 2 0,71 64 0,498 555 0,-545-566 0,-5 3 0,-3 3 0,-5 3 0,63 129 0,123 310 0,-219-461 0,23 89 0,-2-3 0,5-22 0,-31-83 0,-3 1 0,-2 1 0,19 96 0,-16-35 0,-12-75 0,-3 0 0,5 76 0,-12-48 0,-3 1 0,-21 141 0,11-153 0,3-9 0,-2-1 0,-24 67 0,-3-18 0,-7 20 0,-5-2 0,-74 127 0,84-174 0,22-38 0,-1 0 0,-44 55 0,-115 84 0,126-125 0,35-33 0,0-1 0,-1-1 0,0 0 0,-28 13 0,39-21 0,-1 1 0,1 0 0,-1 1 0,1 0 0,-8 9 0,-11 10 0,17-17 0,1 0 0,0 1 0,-13 18 0,15-19 0,0 1 0,-1-1 0,-1 0 0,1 0 0,-11 8 0,-6 0-1365,0-2-5461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6:19:23.577"/>
    </inkml:context>
    <inkml:brush xml:id="br0">
      <inkml:brushProperty name="width" value="0.05" units="cm"/>
      <inkml:brushProperty name="height" value="0.05" units="cm"/>
      <inkml:brushProperty name="color" value="#E71224"/>
    </inkml:brush>
  </inkml:definitions>
  <inkml:trace contextRef="#ctx0" brushRef="#br0">308 8 24575,'2338'0'0,"-2160"14"0,-24 0 0,-118-13 0,256 15 0,154-2 0,-72-7 0,98 14 0,-144-8 0,32-1 0,38 3 0,553-3 0,-601-14 0,3777 2 0,-3583 14 0,-51-1 0,1874-11 0,-1139-4 0,5915 2 0,-7053 4 0,121 21 0,-14 0 0,-161-24 0,-26-1 0,0 0 0,-1 1 0,1 0 0,-1 0 0,1 1 0,-1 0 0,0 1 0,11 4 0,2 2 0,1-1 0,0-1 0,0-1 0,28 4 0,17 4 0,24 8 0,187 21 0,-208-37 0,134 31 0,-128-25 0,-63-12 0,0 2 0,0 0 0,0 0 0,0 2 0,-1-1 0,26 12 0,198 119 0,-84-45 0,-138-80 0,31 16 0,42 32 0,-74-46 0,-1-1 0,0 2 0,-1 0 0,0 1 0,-1 0 0,0 0 0,10 17 0,198 323 0,-214-344 0,-1 0 0,0 0 0,-1 0 0,0 0 0,0 1 0,-1-1 0,0 1 0,1 17 0,-2 10 0,-4 38 0,0-13 0,4-4 0,0-34 0,-1 1 0,0-1 0,-8 42 0,7-61 0,-1-1 0,0 1 0,0-1 0,0 0 0,-1 0 0,1 0 0,-1 0 0,0 0 0,0 0 0,0-1 0,-1 0 0,1 1 0,-1-1 0,0-1 0,0 1 0,0 0 0,0-1 0,-6 3 0,-7 2 0,-1 1 0,0-2 0,-23 5 0,-23 2 0,0-2 0,-101 4 0,-135-14 0,157-3 0,51 1 0,-130 3 0,181 2 0,0 2 0,1 1 0,-42 15 0,38-10 0,-2-2 0,-48 5 0,3-7 0,-491 65 0,504-59 0,-152 7 0,-80-21 0,143-2 0,-1424 2 0,1206 14 0,-30 0 0,269-16 0,-245 4 0,180 18 0,60-4 0,-37 0 0,-618 40 0,226-12 0,243-16 0,-297-15 0,88-5 0,-430 8 0,971-16 0,-845 36 10,297-5-125,-1379-14-350,1268-18 1035,399 14-570,41 0 0,-142 5 0,105-10 0,59-5 0,74 9 0,-37 3 0,110-15 0,-163 7 0,166-3 0,-1 3 0,-56 14 0,-29 11 0,-2-7 0,0-6 0,-215 3 0,-1030-21 0,653-3 0,669 3 0,0 4 0,0 2 0,1 2 0,-96 29 0,90-22 0,-2-3 0,1-3 0,-2-2 0,-115-4 0,-1867-7 0,1121 4 0,773-14 0,93 5 0,-101-22 0,116 18 0,-1 3 0,-66-3 0,97 10 0,1-1 0,0-1 0,0-1 0,-25-8 0,19 4 0,-40-6 0,-12 1 0,-146-45 0,86 25 0,95 25 0,0-2 0,-51-19 0,84 26 0,-159-59 0,158 61 0,0-1 0,1 0 0,0-1 0,-1 0 0,1-1 0,1 0 0,-1 0 0,1-1 0,0-1 0,0 1 0,1-1 0,0-1 0,0 0 0,1 0 0,0 0 0,-9-14 0,-1-5 0,2 0 0,0-1 0,2 0 0,1-1 0,2 0 0,-9-38 0,16 54 0,-45-214 0,22 84 0,20 101 0,-1-1 0,-3 2 0,-15-46 0,21 77 0,-15-34 0,3-1 0,1-1 0,3 0 0,-11-75 0,19 97 0,0 0 0,-1 0 0,-2 1 0,-18-44 0,2 3 0,17 39 0,1-1 0,1 0 0,1 0 0,2-1 0,0 1 0,5-36 0,-1-13 0,-4 20 0,0 32 0,0 0 0,2 0 0,0-1 0,2 1 0,0 0 0,1 1 0,14-41 0,-15 54 0,1-1 0,0 1 0,0 0 0,1 1 0,1-1 0,-1 1 0,1 0 0,0 0 0,1 0 0,0 1 0,0 0 0,1 1 0,12-9 0,3 0-227,-1 0-1,-1-1 1,0-1-1,-1-1 1,35-40-1,-45 44-6598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6:20:48.648"/>
    </inkml:context>
    <inkml:brush xml:id="br0">
      <inkml:brushProperty name="width" value="0.05" units="cm"/>
      <inkml:brushProperty name="height" value="0.05" units="cm"/>
      <inkml:brushProperty name="color" value="#E71224"/>
    </inkml:brush>
  </inkml:definitions>
  <inkml:trace contextRef="#ctx0" brushRef="#br0">195 1 24575,'1255'0'0,"-851"32"0,-243-14 0,36 8 0,145 8 0,-161-32 0,-50-2 0,148 19 0,-129 5 0,-60-8 0,162 7 0,-140-17 0,213 41 0,-47-3 0,-252-41 0,804 60 0,-600-62 0,353 13 0,-506-9 0,862 64 0,-136-6 0,-571-54 0,95 10 0,325 21 0,-365-29 0,138 3 0,3434-15 0,-3223 14 0,-95 1 0,2111-12 0,-1359-4 0,1258 2 0,-2516-2 0,61-10 0,-59 6 0,55-2 0,817 8 0,-399 1 0,-494 0 0,1 1 0,-1 1 0,1 0 0,-1 1 0,28 11 0,-23-7 0,1-2 0,34 7 0,292 45 0,-218-36 0,70 9 0,77 16 0,-135-19 0,-43-10 0,271 43 0,-330-54 0,62 20 0,5 2 0,361 62 0,-419-82 0,-1 2 0,0 2 0,-1 3 0,61 28 0,-103-41 0,0 0 0,-1 0 0,0 0 0,0 0 0,0 1 0,0 0 0,0 0 0,-1 0 0,0 0 0,1 0 0,-2 1 0,1-1 0,0 1 0,-1 0 0,0 0 0,0 0 0,-1 0 0,1 0 0,-1 0 0,1 8 0,0 10 0,-1 0 0,-1 0 0,-4 37 0,0-4 0,4-46 0,-1 0 0,0-1 0,-1 1 0,1-1 0,-2 1 0,1-1 0,-2 0 0,1 0 0,-1 0 0,0 0 0,-10 13 0,5-10 0,-1-1 0,0 0 0,0 0 0,-1-1 0,-1-1 0,-24 16 0,-233 140 0,198-127 0,-145 55 0,6-22 0,-101 35 0,16-7 0,-5-13 0,-429 66 0,359-88 0,-315 46 0,-271-7 0,250-40 0,-123-11 0,-1-43 0,113-3 0,52 12-146,-571 7-279,1224-25 420,-1316 27-994,689 10 766,-561 25 266,2-3-33,-378-2 674,0-52 303,964-6-853,103-25-124,106-26 0,365 46 0,-142-20 0,-243-3 0,4 10 0,307 13 0,-29-7 0,-33-1 0,-48-1 0,-50 0 0,-154 0 0,270 8 0,-31-3 0,12-22 0,-6-1 0,-534-76 0,640 94 0,-1 3 0,-1 4 0,-83 2 0,90 3 0,1-3 0,-132-29 0,109 16 0,-217-27 0,-20-3 0,-150-49 0,447 92 0,-37 0 0,-22-4 0,68 4 0,0 0 0,-43-20 0,41 16 0,0 0 0,-27-5 0,36 10 0,0 0 0,0-1 0,1-1 0,0 0 0,1-1 0,-1-1 0,2 0 0,-1-1 0,1-1 0,-15-15 0,-14-18 0,-53-70 0,65 75 0,-45-52 0,-51-67 0,104 126 0,1-1 0,2 0 0,-19-46 0,-128-303 0,114 231 0,37 98 0,-38-82 0,15 49 0,-25-46 0,53 110 0,1 0 0,1-1 0,1 1 0,1-2 0,1 1 0,-2-32 0,6 46 0,-3-12 0,2-1 0,0 0 0,1 0 0,1 0 0,1 0 0,2 0 0,0 1 0,1-1 0,0 1 0,2 0 0,12-29 0,-15 43 0,0 0 0,1 0 0,-1 0 0,1 1 0,1 0 0,-1-1 0,1 1 0,0 1 0,11-10 0,85-71 0,-75 66-1365,-2 2-5461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6:26:47.878"/>
    </inkml:context>
    <inkml:brush xml:id="br0">
      <inkml:brushProperty name="width" value="0.05" units="cm"/>
      <inkml:brushProperty name="height" value="0.05" units="cm"/>
      <inkml:brushProperty name="color" value="#E71224"/>
    </inkml:brush>
  </inkml:definitions>
  <inkml:trace contextRef="#ctx0" brushRef="#br0">1396 135 24575,'-42'-2'0,"0"-2"0,0-2 0,-43-11 0,65 13 0,-390-46 0,228 34 0,119 10 0,-103-16 0,157 20 0,0 0 0,-1 0 0,1 1 0,-1 1 0,1 0 0,-1 0 0,-11 2 0,16-1 0,0 0 0,1 1 0,-1 0 0,1-1 0,0 2 0,-1-1 0,1 0 0,0 1 0,0 0 0,1 0 0,-1 0 0,0 0 0,1 1 0,0-1 0,0 1 0,-3 5 0,-16 23 0,1 1 0,2 1 0,2 1 0,1 0 0,2 1 0,1 1 0,-12 57 0,12-36 0,3-16 0,-5 51 0,14-79 0,0-1 0,1 0 0,1 1 0,0-1 0,1 0 0,0 0 0,1 0 0,5 15 0,8 16 0,-6-12 0,2-1 0,23 42 0,-15-37 0,-10-18 0,24 35 0,-29-46 0,1-1 0,-1 0 0,1 0 0,1-1 0,-1 0 0,1 0 0,-1-1 0,13 7 0,147 77 0,-152-82 0,0-1 0,0 0 0,1-1 0,0 0 0,0-1 0,22 1 0,95-3 0,-88-2 0,-26 1 0,0-1 0,0-1 0,0 0 0,0-2 0,0 0 0,-1-1 0,1 0 0,-1-1 0,0-2 0,-1 1 0,0-2 0,16-11 0,151-129 0,-20 15 0,-155 128 0,-1 0 0,0 0 0,0 0 0,-1-1 0,0 0 0,0 0 0,-1 0 0,0-1 0,0 0 0,0 0 0,-1 0 0,4-11 0,-3 3 0,-1-1 0,-1 1 0,0-1 0,-1 0 0,-1-29 0,-3-272 0,2 312-124,0 0 0,0 1 0,-1-1 0,0 1 0,0-1 0,0 1-1,0-1 1,-1 1 0,0 0 0,-5-10 0,-5-3-6702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0:26.756"/>
    </inkml:context>
    <inkml:brush xml:id="br0">
      <inkml:brushProperty name="width" value="0.05" units="cm"/>
      <inkml:brushProperty name="height" value="0.05" units="cm"/>
      <inkml:brushProperty name="color" value="#E71224"/>
    </inkml:brush>
  </inkml:definitions>
  <inkml:trace contextRef="#ctx0" brushRef="#br0">1865 6218 24575,'0'-1671'0,"13"1515"0,-2 33 0,-6-627 0,-7 416 0,3 229 0,-3-118 0,-2 196 0,-2 1 0,0 0 0,-2 0 0,-18-40 0,9 22 0,-11-45 0,4-1 0,-17-132 0,40 218 0,-8-34 0,-2 1 0,-1 0 0,-25-52 0,6 14 0,-1-19 0,-32-170 0,3 10 0,49 213 0,-30-67 0,36 95 0,2-1 0,0 0 0,0 0 0,-2-23 0,4 20 0,-2 0 0,-8-27 0,-1 7 0,8 21 0,0-1 0,-2 1 0,0 0 0,-1 1 0,0 0 0,-14-19 0,-46-69 0,63 97 0,0 1 0,0 0 0,0 0 0,-1 0 0,-10-5 0,-19-19 0,26 19 0,2 0 0,0-1 0,0 0 0,1 0 0,-6-13 0,-20-34 0,7 21 0,12 17 0,-24-29 0,31 43 0,0 0 0,0 0 0,0 1 0,-1 0 0,0 0 0,0 0 0,0 1 0,-10-4 0,1 0 0,0-1 0,0-1 0,-24-20 0,-10-6 0,-88-56 0,105 73 0,-2 1 0,0 2 0,-53-17 0,-42-20 0,97 40 0,0 1 0,0 2 0,-1 1 0,0 2 0,0 1 0,-39-2 0,29-1-1365,26 3-5461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6:53.372"/>
    </inkml:context>
    <inkml:brush xml:id="br0">
      <inkml:brushProperty name="width" value="0.05" units="cm"/>
      <inkml:brushProperty name="height" value="0.05" units="cm"/>
      <inkml:brushProperty name="color" value="#E71224"/>
    </inkml:brush>
  </inkml:definitions>
  <inkml:trace contextRef="#ctx0" brushRef="#br0">4 45 24575,'72'-1'0,"-30"-1"0,73 7 0,-97-2 0,0 2 0,32 11 0,-32-10 0,0 0 0,34 6 0,40-4 0,155-7 0,-105-4 0,5402 3 0,-5199-29 0,-229 15 0,127 0 0,1621 17 0,-1025-5 0,-806 5 0,-1 0 0,0 2 0,61 18 0,-23-5 0,270 43 0,-332-60 0,1 1 0,-1 0 0,0 0 0,0 1 0,0 0 0,0 0 0,0 1 0,-1 0 0,1 1 0,-1 0 0,0 0 0,-1 0 0,1 1 0,5 6 0,2 4 0,0 0 0,-2 1 0,0 1 0,15 30 0,-22-37 0,-1 0 0,0 1 0,0-1 0,-1 1 0,-1 0 0,0 0 0,-1 0 0,0 0 0,-1 0 0,-1 18 0,0-21 0,0 0 0,0-1 0,-1 1 0,0-1 0,0 0 0,-1 0 0,0 0 0,-1 0 0,1 0 0,-2 0 0,1-1 0,-1 0 0,0 0 0,0 0 0,-9 7 0,2-6 0,-1 0 0,0-1 0,-1 0 0,0-1 0,0-1 0,0 0 0,-1-1 0,-23 4 0,-8 3 0,-1 2 0,-41 12 0,-1-3 0,-138 14 0,6-31 0,148-6 0,1 2 0,0 4 0,-72 14 0,75-6 0,-1-4 0,-72 1 0,-144-11 0,120-1 0,-2573 2 0,2685 2 0,-94 18 0,89-11 0,-349 29 0,176-22 0,-328 11 0,-4-27 0,209-3 0,-2211 3 0,2545-1 0,0-1 0,0-2 0,0 0 0,-35-12 0,29 8 0,-51-9 0,54 13 0,0-1 0,1 0 0,-1-2 0,-41-19 0,-82-53 0,93 49 0,5 0 0,-47-39 0,-25-16 0,112 80 0,2 0 0,-1 0 0,0-1 0,1 1 0,0-2 0,-10-11 0,14 14 0,0-1 0,0 0 0,1 0 0,0 0 0,0 0 0,0 0 0,1 0 0,-1-1 0,1 1 0,0-1 0,1 1 0,-1-10 0,6-315 0,-5 316-341,1 1 0,1-1-1,5-20 1,-1 11-6485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7:01.774"/>
    </inkml:context>
    <inkml:brush xml:id="br0">
      <inkml:brushProperty name="width" value="0.05" units="cm"/>
      <inkml:brushProperty name="height" value="0.05" units="cm"/>
      <inkml:brushProperty name="color" value="#E71224"/>
    </inkml:brush>
  </inkml:definitions>
  <inkml:trace contextRef="#ctx0" brushRef="#br0">13333 494 24575,'-12'-1'0,"-1"0"0,0-1 0,-17-5 0,-18-3 0,-167-34 0,52 7 0,121 30 0,-89-16 0,-153-8 0,-232 2 0,367 17 0,-77-3 0,-300 17 0,-136-4 0,150-22 0,26-5 0,-105-1 0,460 30 0,-192-4 0,2-25 0,183 7 0,-251-32 0,203 38 0,-467-22 0,471 40 0,-315-4 0,305-10 0,-44-2 0,-1058 11 0,662 6 0,-1431-3 0,2040 1 0,0 2 0,0 0 0,-43 13 0,36-8 0,-41 6 0,-99-6 0,67-4 0,90-3 0,0 1 0,1 1 0,-1 0 0,1 1 0,0 0 0,0 1 0,-19 10 0,14-6 0,-1-1 0,-19 6 0,16-6 0,0 1 0,1 1 0,0 0 0,1 2 0,-21 16 0,-19 10 0,-108 72 0,73-47 0,38-26 0,-59 51 0,99-75 0,1 1 0,1 1 0,1 0 0,0 1 0,0 0 0,2 1 0,0 0 0,-11 25 0,17-24 0,1-1 0,1 0 0,0 1 0,2-1 0,0 1 0,0 0 0,2 0 0,3 22 0,-3-34 0,0 1 0,0-1 0,1 0 0,0 1 0,1-1 0,-1 0 0,1 0 0,0 0 0,0 0 0,1-1 0,0 1 0,0-1 0,0 0 0,1 0 0,-1-1 0,1 1 0,9 5 0,7 5 0,1-1 0,1-2 0,29 12 0,-10-4 0,-14-6 0,1-1 0,0-2 0,0-1 0,1-1 0,39 6 0,-44-9 0,0 1 0,-1 1 0,0 1 0,-1 1 0,26 15 0,-23-11 0,1-2 0,0 0 0,42 11 0,-65-22 0,36 8 0,69 26 0,-79-24 0,0-1 0,1-2 0,37 6 0,98 5 0,-134-16 0,240 23 0,117 4 0,-226-21 0,-128-5 0,49 12 0,8 0 0,348 29 0,-158-19 0,469 32 0,765 69 0,-965-64 0,-20-8 0,-20-34 0,-209-13 0,93 26 0,-57-2 0,14-19 0,179 15 0,-1 1 0,1-30 0,-192-2 0,1186 3 0,-1494-2 0,0-2 0,0-1 0,0-1 0,-1-2 0,35-13 0,-19 6 0,48-9 0,469-92 0,-387 62 0,-120 33 0,83-17 0,-90 27 0,0-2 0,53-23 0,90-48 0,-89 37 0,-90 40 0,1 0 0,-1-2 0,-1 0 0,1 0 0,-1-1 0,-1 0 0,16-19 0,-23 24 0,-1-1 0,0 1 0,1-1 0,-2 0 0,1 0 0,-1 0 0,0 0 0,0 0 0,-1 0 0,0-1 0,1-10 0,0-10 0,-4-39 0,1 31 0,0 7 0,1 3 0,-1 1 0,-6-35 0,5 50 0,0 0 0,-1 0 0,0 0 0,0 0 0,-1 1 0,-1 0 0,1 0 0,-1 0 0,-12-14 0,-68-69 0,-102-84 0,138 132 0,38 34 0,0 1 0,0 1 0,-1 0 0,-1 1 0,1 0 0,-25-8 0,16 6 0,16 5 11,-1 0 1,1 0-1,-1-1 0,1 1 0,0-1 1,1-1-1,-9-7 0,-28-39-778,33 41 79,-4-7-6138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50:43.414"/>
    </inkml:context>
    <inkml:brush xml:id="br0">
      <inkml:brushProperty name="width" value="0.05" units="cm"/>
      <inkml:brushProperty name="height" value="0.05" units="cm"/>
      <inkml:brushProperty name="color" value="#E71224"/>
    </inkml:brush>
  </inkml:definitions>
  <inkml:trace contextRef="#ctx0" brushRef="#br0">0 57 24575,'3412'0'0,"-2979"-25"0,-402 22 0,-20 2-227,0 0-1,0-1 1,0 0-1,-1-1 1,12-4-1,2-5-6598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50:45.926"/>
    </inkml:context>
    <inkml:brush xml:id="br0">
      <inkml:brushProperty name="width" value="0.05" units="cm"/>
      <inkml:brushProperty name="height" value="0.05" units="cm"/>
      <inkml:brushProperty name="color" value="#E71224"/>
    </inkml:brush>
  </inkml:definitions>
  <inkml:trace contextRef="#ctx0" brushRef="#br0">1 2 24575,'181'-1'0,"202"3"0,-93 32 0,-109-8 0,-163-24 0,603 45 0,957-49 0,-1548 1 0,58-12 0,-56 8 0,47-4 0,45 9-1365,-100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7:33.67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1002 33,'-220'-12,"23"1,-321 11,471-4,27-1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50:48.803"/>
    </inkml:context>
    <inkml:brush xml:id="br0">
      <inkml:brushProperty name="width" value="0.05" units="cm"/>
      <inkml:brushProperty name="height" value="0.05" units="cm"/>
      <inkml:brushProperty name="color" value="#E71224"/>
    </inkml:brush>
  </inkml:definitions>
  <inkml:trace contextRef="#ctx0" brushRef="#br0">1 29 24575,'1180'0'0,"-813"-14"0,-19 0 0,1229 15-1365,-1554-1-5461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50:51.385"/>
    </inkml:context>
    <inkml:brush xml:id="br0">
      <inkml:brushProperty name="width" value="0.05" units="cm"/>
      <inkml:brushProperty name="height" value="0.05" units="cm"/>
      <inkml:brushProperty name="color" value="#E71224"/>
    </inkml:brush>
  </inkml:definitions>
  <inkml:trace contextRef="#ctx0" brushRef="#br0">0 139 24575,'2116'0'0,"-1841"-14"0,8 0 0,-223 15 0,-18 0 0,0-1 0,0-2 0,43-8 0,-7-2 0,-50 9 0,0-2 0,50-14 0,-49 9 0,2 2 0,-1 2 0,58-6 0,-10 1 61,-44 5-774,43-2 0,-54 8-6113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54:29.882"/>
    </inkml:context>
    <inkml:brush xml:id="br0">
      <inkml:brushProperty name="width" value="0.05" units="cm"/>
      <inkml:brushProperty name="height" value="0.05" units="cm"/>
      <inkml:brushProperty name="color" value="#E71224"/>
    </inkml:brush>
  </inkml:definitions>
  <inkml:trace contextRef="#ctx0" brushRef="#br0">55 60 24575,'1949'0'0,"-1763"-14"0,-15 0 0,-152 14 0,63-1 0,94-14 0,-82 5 0,1 5 0,98 7 0,-53 0 0,1258-2 0,-1391-1 0,0 2 0,0-1 0,0 1 0,1 0 0,-1 0 0,-1 1 0,1 0 0,0 0 0,0 1 0,-1-1 0,1 2 0,-1-1 0,0 1 0,0 0 0,0 0 0,-1 0 0,1 1 0,-1 0 0,9 11 0,17 18 0,35 48 0,-59-72 0,0 0 0,-1 0 0,-1 1 0,0 0 0,-1 0 0,6 21 0,15 44 0,-19-59 0,0 0 0,-1 0 0,0 1 0,3 29 0,-5 33 0,5 48 0,-5-113 0,0 0 0,1 0 0,0-1 0,1 1 0,1-1 0,11 21 0,-12-25 0,0 1 0,-1 0 0,0 0 0,-1 0 0,0 0 0,0 1 0,-2-1 0,2 13 0,-4 97 0,-1-57 0,2-40 0,1-14 0,-1 0 0,0 0 0,-1-1 0,0 1 0,-3 12 0,3-20 0,1 1 0,-1-1 0,0 0 0,-1 1 0,1-1 0,0 0 0,-1 0 0,1 0 0,-1 0 0,0 0 0,1 0 0,-1 0 0,0-1 0,0 1 0,0 0 0,0-1 0,-1 0 0,1 1 0,0-1 0,0 0 0,-1 0 0,1-1 0,-1 1 0,-4 0 0,-52 5 0,49-6 0,-1 1 0,0 0 0,0 0 0,1 1 0,-1 1 0,-12 4 0,-4 5 0,0-2 0,-1-1 0,0-1 0,0-1 0,-1-1 0,-36 2 0,55-8 0,0 1 0,0 0 0,1 1 0,-1 0 0,0 1 0,1 0 0,0 0 0,-1 1 0,-16 9 0,15-7 0,-1-2 0,0 1 0,0-2 0,0 1 0,-1-2 0,-16 2 0,-8 3 0,-12 1 0,34-6 0,0 0 0,0 1 0,1 0 0,-1 1 0,1 1 0,-1 0 0,2 1 0,-15 8 0,-114 79 0,54-44 0,61-35 0,0 0 0,-1-2 0,-46 14 0,51-19 0,-131 34 0,1 0 0,105-28 0,-86 14 0,42-10 0,17-7 0,-1-2 0,0-4 0,-101-6 0,39-1 0,-1884 3 0,1996-1 0,0-2 0,-33-7 0,31 5 0,-48-3 0,38 9 0,20 0 0,1-1 0,-20-2 0,33 1 0,-1 1 0,1-1 0,0 0 0,0 0 0,0 0 0,0-1 0,1 1 0,-1-1 0,0 0 0,1 0 0,-1-1 0,1 1 0,-1-1 0,-2-3 0,-6-7 0,1-2 0,1 1 0,1-1 0,0-1 0,1 0 0,0 0 0,1 0 0,1-1 0,1 0 0,0 0 0,-4-35 0,4-9 0,2 0 0,6-71 0,-1 24 0,-2-491 0,-2 562 0,-1 1 0,-3 0 0,-10-41 0,6 36 0,-8-79 0,19 111-76,-1-1 1,1 1-1,0-1 0,1 1 0,0-1 0,1 1 0,0 0 0,0 0 1,1 0-1,0 1 0,0-1 0,1 1 0,0 0 0,1 0 1,0 1-1,0 0 0,12-12 0,-3 7-6750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54:32.472"/>
    </inkml:context>
    <inkml:brush xml:id="br0">
      <inkml:brushProperty name="width" value="0.05" units="cm"/>
      <inkml:brushProperty name="height" value="0.05" units="cm"/>
      <inkml:brushProperty name="color" value="#E71224"/>
    </inkml:brush>
  </inkml:definitions>
  <inkml:trace contextRef="#ctx0" brushRef="#br0">0 194 24575,'226'2'0,"400"-16"0,-576 10 0,0-2 0,0-2 0,-1-3 0,67-23 0,-84 21 0,1 2 0,-1 0 0,2 3 0,-1 1 0,1 1 0,62-2 0,549 10 0,-627-3 0,0-2 0,0 0 0,0 0 0,-1-2 0,20-7 0,-17 5 0,1 1 0,0 1 0,23-3 0,-12 6-1365,-5 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55:27.903"/>
    </inkml:context>
    <inkml:brush xml:id="br0">
      <inkml:brushProperty name="width" value="0.05" units="cm"/>
      <inkml:brushProperty name="height" value="0.05" units="cm"/>
      <inkml:brushProperty name="color" value="#E71224"/>
    </inkml:brush>
  </inkml:definitions>
  <inkml:trace contextRef="#ctx0" brushRef="#br0">516 579 24575,'-2'-4'0,"0"1"0,0 0 0,-1 0 0,1 0 0,-1 1 0,0-1 0,0 0 0,0 1 0,-5-4 0,0 0 0,-88-58 0,74 44 0,1-1 0,1 0 0,1-2 0,-16-25 0,16 22 0,-22-33 0,-49-55 0,-2 4 0,79 92-1365,4 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55:30.119"/>
    </inkml:context>
    <inkml:brush xml:id="br0">
      <inkml:brushProperty name="width" value="0.05" units="cm"/>
      <inkml:brushProperty name="height" value="0.05" units="cm"/>
      <inkml:brushProperty name="color" value="#E71224"/>
    </inkml:brush>
  </inkml:definitions>
  <inkml:trace contextRef="#ctx0" brushRef="#br0">314 1 24575,'-2'20'0,"0"1"0,-1-1 0,0 1 0,-2-1 0,-1 0 0,0 0 0,-10 18 0,-57 146 0,60-148 0,11-29 0,0 0 0,0-1 0,-1 1 0,0-1 0,0 0 0,0 1 0,-1-2 0,0 1 0,0 0 0,-8 7 0,-1 2 0,0 1 0,1 0 0,0 1 0,2 0 0,0 1 0,-9 22 0,-4 4 0,7-11-1365,2-3-5461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1:00:19.539"/>
    </inkml:context>
    <inkml:brush xml:id="br0">
      <inkml:brushProperty name="width" value="0.05" units="cm"/>
      <inkml:brushProperty name="height" value="0.05" units="cm"/>
      <inkml:brushProperty name="color" value="#E71224"/>
    </inkml:brush>
  </inkml:definitions>
  <inkml:trace contextRef="#ctx0" brushRef="#br0">79 576 24575,'1'-7'0,"0"0"0,0 0 0,0 0 0,1 0 0,0 0 0,1 0 0,-1 1 0,1-1 0,0 1 0,1 0 0,0-1 0,6-6 0,8-10 0,37-35 0,-29 33 0,93-86 0,-113 104 0,0 0 0,1 0 0,0 1 0,0 0 0,1 1 0,0-1 0,0 1 0,0 1 0,0 0 0,1 0 0,0 0 0,0 1 0,0 1 0,0-1 0,0 2 0,0-1 0,18 0 0,-1-1 0,0 0 0,-1-2 0,1-2 0,-1 0 0,0-1 0,-1-1 0,32-17 0,-8 6 0,0 2 0,1 3 0,58-11 0,-75 21 0,0 1 0,0 2 0,43 1 0,-39 2 0,0-2 0,46-7 0,12-4 0,1 5 0,151 7 0,-102 2 0,-84-2 0,68 1 0,-116 1 0,-1 1 0,0-1 0,1 2 0,-1 0 0,-1 0 0,1 1 0,0 0 0,-1 1 0,0 0 0,13 12 0,7 6 0,49 52 0,-50-45 0,-1 1 0,-2 1 0,29 47 0,-46-64 0,-1 0 0,0 1 0,-1 0 0,-1 0 0,-1 0 0,0 1 0,-1 0 0,-1 0 0,-1 0 0,0 22 0,-2-30 0,0 0 0,0 0 0,-1-1 0,-5 19 0,5-23 0,-1 0 0,0-1 0,-1 0 0,1 1 0,-1-1 0,1 0 0,-1 0 0,0 0 0,-1-1 0,1 1 0,-7 4 0,2-2 0,1-1 0,-1 0 0,0-1 0,0 1 0,-1-2 0,0 1 0,1-1 0,-1-1 0,0 1 0,0-1 0,-15 1 0,-10-1 0,-63-5 0,30 0 0,-451 3 0,489 2 0,0 0 0,-34 9 0,-14 1 0,-1-2 0,8-1 0,-79 0 0,126-9 0,-1 1 0,0 1 0,1 1 0,-28 7 0,11-3 0,-1-2 0,0-1 0,1-3 0,-56-4 0,4 1 0,-282 2 0,365-1 0,-1 1 0,1-2 0,0 1 0,0-1 0,0 0 0,0-1 0,-13-6 0,-57-35 0,24 12 0,51 30 0,-1-1 0,1 0 0,0 0 0,0 0 0,0-1 0,0 1 0,1-1 0,-1 0 0,1 0 0,-3-5 0,5 8 0,0-1 0,1 1 0,-1 0 0,1 0 0,-1 0 0,1-1 0,-1 1 0,1 0 0,0 0 0,0-1 0,-1 1 0,1 0 0,0-1 0,0 1 0,0 0 0,1-1 0,-1 1 0,0 0 0,0-1 0,1 1 0,-1 0 0,1 0 0,-1-1 0,1 1 0,-1 0 0,1 0 0,0 0 0,-1 0 0,1 0 0,0 0 0,0 0 0,0 0 0,0 0 0,0 0 0,0 0 0,0 1 0,0-1 0,0 0 0,1 1 0,-1-1 0,0 1 0,0-1 0,3 0 0,11-3-19,0 1 1,0 0-1,0 1 0,0 1 0,1 0 1,-1 1-1,28 4 0,-2-2-1196,-17-1-5611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1:00:21.638"/>
    </inkml:context>
    <inkml:brush xml:id="br0">
      <inkml:brushProperty name="width" value="0.05" units="cm"/>
      <inkml:brushProperty name="height" value="0.05" units="cm"/>
      <inkml:brushProperty name="color" value="#E71224"/>
    </inkml:brush>
  </inkml:definitions>
  <inkml:trace contextRef="#ctx0" brushRef="#br0">0 1 24575,'11'0'0,"0"0"0,0 1 0,-1 0 0,1 1 0,-1 0 0,1 0 0,-1 1 0,0 1 0,0-1 0,0 2 0,0-1 0,-1 2 0,0-1 0,11 9 0,27 25 0,-1 2 0,-2 3 0,67 84 0,27 29 0,-65-75 0,107 156 0,-93-117 0,93 136 0,-110-156 0,78 94 0,-25-34 0,-70-93 0,3-2 0,83 75 0,-110-110 0,-2 0 0,39 60 0,-13-16 0,-2 3 0,-34-50 0,31 39 0,-35-54-1365,0-3-5461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1:00:23.135"/>
    </inkml:context>
    <inkml:brush xml:id="br0">
      <inkml:brushProperty name="width" value="0.05" units="cm"/>
      <inkml:brushProperty name="height" value="0.05" units="cm"/>
      <inkml:brushProperty name="color" value="#E71224"/>
    </inkml:brush>
  </inkml:definitions>
  <inkml:trace contextRef="#ctx0" brushRef="#br0">1 29 24575,'0'-1'0,"1"-1"0,-1 1 0,1 0 0,-1 0 0,1 0 0,0 0 0,-1 0 0,1-1 0,0 1 0,0 0 0,0 1 0,0-1 0,0 0 0,0 0 0,0 0 0,0 0 0,0 1 0,0-1 0,0 1 0,0-1 0,1 1 0,-1-1 0,0 1 0,0-1 0,1 1 0,-1 0 0,3 0 0,41-6 0,-40 6 0,13-1 0,0 2 0,0-1 0,0 2 0,-1 1 0,1 0 0,0 1 0,27 10 0,-17-2 0,0 0 0,-2 2 0,45 30 0,-59-37 0,0 0 0,0-1 0,1-1 0,21 7 0,28 11 0,58 28-180,-87-39-1005,-15-5-5641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1:00:24.632"/>
    </inkml:context>
    <inkml:brush xml:id="br0">
      <inkml:brushProperty name="width" value="0.05" units="cm"/>
      <inkml:brushProperty name="height" value="0.05" units="cm"/>
      <inkml:brushProperty name="color" value="#E71224"/>
    </inkml:brush>
  </inkml:definitions>
  <inkml:trace contextRef="#ctx0" brushRef="#br0">1 1 24575,'0'9'0,"0"12"0,0 8 0,0 3 0,0 6 0,0 5 0,0 10 0,0 0 0,0 0 0,0-3 0,0-7 0,0-5 0,0-5 0,0-3 0,0-3 0,0 0 0,0-1 0,0-4-8191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3:35:07.542"/>
    </inkml:context>
    <inkml:brush xml:id="br0">
      <inkml:brushProperty name="width" value="0.05" units="cm"/>
      <inkml:brushProperty name="height" value="0.05" units="cm"/>
      <inkml:brushProperty name="color" value="#E71224"/>
    </inkml:brush>
  </inkml:definitions>
  <inkml:trace contextRef="#ctx0" brushRef="#br0">0 1491 24575,'5'0'0,"0"1"0,0 0 0,0 0 0,0 0 0,0 1 0,-1-1 0,1 1 0,-1 0 0,1 1 0,-1-1 0,4 4 0,47 37 0,-40-30 0,26 22 0,135 124 0,-22-20 0,-14-14 0,-85-74 0,67 48 0,-69-59 0,83 83 0,-119-108 0,0-1 0,1-2 0,1 1 0,0-2 0,0-1 0,41 16 0,-50-22 0,181 64 0,-20-9 0,423 146 0,-354-149 0,-165-40 0,9 10 0,-61-18 0,0-1 0,40 8 0,307 47 0,-131-31 0,235 37 0,-304-40 0,2-7 0,201-3 0,437-22 0,-759 3 0,1-3 0,93-19 0,93-40 0,-109 26 0,31-1 0,60-18 0,-91 12 0,159-79 0,113-83 0,-215 107 0,-62 27 0,120-93 0,-155 103 0,121-95 0,-87 63 0,1 12 0,10-7 0,-21 3 0,152-120 0,-19-21 0,-200 177 0,121-118 0,-71 71 0,-65 63 0,39-33 0,-57 56 0,-1 0 0,-1-1 0,0 0 0,0-1 0,-2-1 0,0 1 0,0-1 0,10-25 0,-2-2 0,20-82 0,-20 66 0,30-64 0,-41 105 0,10-19-273,-3-1 0,-1 0 0,-1-1 0,10-72 0,-19 80-6553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1:30:57.577"/>
    </inkml:context>
    <inkml:brush xml:id="br0">
      <inkml:brushProperty name="width" value="0.05" units="cm"/>
      <inkml:brushProperty name="height" value="0.05" units="cm"/>
      <inkml:brushProperty name="color" value="#E71224"/>
    </inkml:brush>
  </inkml:definitions>
  <inkml:trace contextRef="#ctx0" brushRef="#br0">1 1 24575,'1839'0'0,"-1652"14"0,-25-1 0,641-10 0,-410-5 0,399 2-1365,-766 0-5461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1:31:00.306"/>
    </inkml:context>
    <inkml:brush xml:id="br0">
      <inkml:brushProperty name="width" value="0.05" units="cm"/>
      <inkml:brushProperty name="height" value="0.05" units="cm"/>
      <inkml:brushProperty name="color" value="#E71224"/>
    </inkml:brush>
  </inkml:definitions>
  <inkml:trace contextRef="#ctx0" brushRef="#br0">1 1 24575,'59'1'0,"0"2"0,0 4 0,-1 1 0,92 27 0,391 104 0,-433-116 0,254 49 0,-277-57 0,-1 4 0,114 42 0,-170-53 0,-1-2 0,1 0 0,0-1 0,0-2 0,39 0 0,-54-3 0,17 4 0,0 1 0,0 1 0,0 1 0,-1 2 0,35 15 0,-25-9 0,77 18 0,-15-10 0,-2 3 0,125 53 0,-184-66 0,0-2 0,54 8 0,21 6 0,-71-12 0,0 2 0,-1 2 0,68 37 0,-35-16 0,82 28 0,5 1 0,143 49 0,-295-113 0,39 10-1365,-27-9-5461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8:14.55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2,'366'-2,"514"9,-233 48,-186-22,206-33,-518-12,-18 1,166-13,31 0,765 24,-468 1,-220 6,-1 34,-146 7,115 18,-267-53,163 1,471-17,-647-1,98-18,-14 1,59-12,-19 1,175 28,-381 4,202 19,-84-6,31 5,187 46,228 42,-389-85,209-2,-233-19,261-5,-298-6,-81 6,-1 1,1 3,47 3,613 43,-590-44,231-4,-219-9,42 0,301 13,-443-2,49-9,15-2,-86 12,32 0,0-2,-1-2,1-1,47-14,-50 12,0 1,0 1,0 2,1 2,59 4,-9 0,-58-3,-4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8:19.325"/>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161 1,'1843'0,"-1839"0,1 0,-1 0,0 0,0 1,1 0,-1-1,0 1,0 1,0-1,0 1,0-1,0 1,0 1,-1-1,6 4,-6-3,-1 0,1 1,-1-1,0 1,1-1,-2 1,1 0,0 0,-1 0,0 0,0 0,0 0,0 0,-1 0,1 9,-3 130,-1-48,3-83,0 0,-1-1,-1 1,0 0,0-1,-9 22,10-29,-1 0,1-1,-1 1,0-1,0 0,-1 1,1-1,-1 0,1 0,-1-1,0 1,0 0,-1-1,1 0,0 0,-1 0,1 0,-1 0,1-1,-1 0,0 1,0-2,-6 2,-48 1,-75-5,29-1,-347 3,427-1,0-1,-27-7,25 4,-41-2,4 7,20 0,-1-2,-59-9,50 4,-1 2,1 3,-57 5,8-1,36-1,-77-3,26-22,23 3,76 19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2:48:22.66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0,'2377'0,"-2357"0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2T13:37:43.146"/>
    </inkml:context>
    <inkml:brush xml:id="br0">
      <inkml:brushProperty name="width" value="0.05" units="cm"/>
      <inkml:brushProperty name="height" value="0.05" units="cm"/>
      <inkml:brushProperty name="color" value="#E71224"/>
    </inkml:brush>
  </inkml:definitions>
  <inkml:trace contextRef="#ctx0" brushRef="#br0">198 358 24575,'0'-2'0,"1"0"0,-1 0 0,1 0 0,-1 0 0,1 0 0,0 0 0,0 0 0,0 0 0,0 0 0,1 1 0,-1-1 0,0 0 0,1 1 0,-1 0 0,1-1 0,-1 1 0,1 0 0,2-2 0,39-23 0,-28 18 0,13-10 0,0 2 0,1 1 0,1 1 0,0 1 0,1 2 0,0 1 0,0 2 0,1 1 0,55-5 0,-74 11 0,0-1 0,-1-1 0,1 0 0,0-1 0,22-10 0,-22 9 0,0 0 0,0 0 0,1 2 0,0-1 0,16-1 0,43 4 0,-53 2 0,0-1 0,0-1 0,0 0 0,32-8 0,1-6 0,24-7 0,94-14 0,-105 26 0,-30 3 0,60-2 0,784 8 0,-413 3 0,2889-2 0,-3115 14 0,15 0 0,499-15 0,-708 3 0,55 10 0,33 2 0,109-16 0,81 4 0,-174 10 0,79 3 0,662-16 0,-879 1 0,-1 1 0,1 0 0,-1 0 0,1 1 0,17 6 0,-25-6 0,1 0 0,-1 0 0,0 0 0,0 1 0,-1 0 0,1 0 0,-1 0 0,1 1 0,-1-1 0,0 1 0,0 0 0,0 0 0,-1 1 0,6 8 0,-9-12 0,13 19 0,-1 1 0,-1 1 0,-1 0 0,-1 0 0,11 43 0,-20-60 0,1 0 0,-1 1 0,0 0 0,0-1 0,-1 1 0,1-1 0,-1 0 0,0 1 0,-1-1 0,1 0 0,-1 1 0,0-1 0,-1 0 0,1 0 0,-1-1 0,0 1 0,0 0 0,-7 7 0,1-3 0,-1 0 0,0-1 0,-1 0 0,0 0 0,0-1 0,-20 10 0,12-7 0,0 2 0,-17 14 0,-23 14 0,40-29 0,1-1 0,-2-1 0,1-1 0,-1 0 0,0-2 0,-1 0 0,1-1 0,-1-1 0,0-1 0,-31 0 0,-97-5 0,-106 3 0,229 2 0,0 2 0,-44 14 0,47-12 0,-1-1 0,1-1 0,-37 4 0,-336-7 0,193-5 0,-9 2 0,-234 3 0,262 11 0,-47 2 0,-2775-14 0,1394-3 0,-27 2 0,1530-5 0,-129-23 0,112 12 0,55 11 0,55 5 0,0-1 0,-1 0 0,1-1 0,0 0 0,0-2 0,0 0 0,1 0 0,-1-2 0,-14-7 0,26 11 0,1-1 0,-1 0 0,1-1 0,0 1 0,0 0 0,0-1 0,1 1 0,-1-1 0,1 0 0,0 0 0,0 0 0,1 0 0,-1 0 0,1-1 0,-1 1 0,1 0 0,1-1 0,-1 1 0,0-7 0,0-9 0,1 1 0,1 0 0,3-22 0,-3 35 6,0 0 0,0 0 0,1 0 0,0 1 0,0-1 0,0 0 0,1 1 0,0-1 0,0 1 0,0 0 0,1 0 0,0 0 0,0 0 0,0 1 0,0-1 0,1 1 0,-1 0 0,1 1 0,7-5 0,-3 3-155,1 0 1,1 1-1,-1-1 1,1 2-1,-1 0 1,1 0-1,0 1 1,0 0-1,19 0 1,-8 1-6678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061E-0CB1-1282-0D3A-1B8D2C0681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81ECC1-8A23-ED71-0F3D-EF31F01304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FAEE97-F54C-7628-6F4B-390D66B31C1F}"/>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5" name="Footer Placeholder 4">
            <a:extLst>
              <a:ext uri="{FF2B5EF4-FFF2-40B4-BE49-F238E27FC236}">
                <a16:creationId xmlns:a16="http://schemas.microsoft.com/office/drawing/2014/main" id="{55B2D49B-22F8-308B-4FF7-1EC68503EF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5A579B-9C65-F3F6-C980-45DA3F120BCD}"/>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134227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AD8A2-B637-966C-61DF-0816EFE1F1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CBAC12-0D13-4796-E497-5DCCA794BA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27C68C-2A06-0803-1C70-2F86037BAC1D}"/>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5" name="Footer Placeholder 4">
            <a:extLst>
              <a:ext uri="{FF2B5EF4-FFF2-40B4-BE49-F238E27FC236}">
                <a16:creationId xmlns:a16="http://schemas.microsoft.com/office/drawing/2014/main" id="{6DF157B9-D17B-E31B-14D1-F0FD82CCB6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988570-20A7-C00D-8113-6A7559E416F8}"/>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63966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49C113-7494-D149-6A94-646B49F42B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7F8D3B-8CFF-D876-0DD2-9421AA7B5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693993-2C5E-E9F6-21A2-F4B4CAEB260E}"/>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5" name="Footer Placeholder 4">
            <a:extLst>
              <a:ext uri="{FF2B5EF4-FFF2-40B4-BE49-F238E27FC236}">
                <a16:creationId xmlns:a16="http://schemas.microsoft.com/office/drawing/2014/main" id="{9BD940FA-A7E7-830C-D70B-E35730E5A9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9D7EC1-76B6-7560-6752-958261A56B00}"/>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1290360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6213-1736-EF1B-855A-F4BA9BB6EC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EB6F24-FCD5-7F0D-33C1-931CEC07DC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69EBE1-156F-F88D-6B34-FC1B754E2D7A}"/>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5" name="Footer Placeholder 4">
            <a:extLst>
              <a:ext uri="{FF2B5EF4-FFF2-40B4-BE49-F238E27FC236}">
                <a16:creationId xmlns:a16="http://schemas.microsoft.com/office/drawing/2014/main" id="{B575DF5A-076B-DB81-3DF4-BD8A5A2F03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8E46A0-6117-47E3-3E37-50EAB60D758F}"/>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3052877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F177-DB95-60BA-E426-F67C219EAE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9E90E0-EF70-1854-9234-A3780B138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BFD64-2E0F-2C38-CFE1-5A56B049D169}"/>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5" name="Footer Placeholder 4">
            <a:extLst>
              <a:ext uri="{FF2B5EF4-FFF2-40B4-BE49-F238E27FC236}">
                <a16:creationId xmlns:a16="http://schemas.microsoft.com/office/drawing/2014/main" id="{544B4CDA-0DBD-A2FC-E368-BB05D75525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CDDC1B-5906-BF98-F818-44E22CEF7212}"/>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4247675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62208-0A06-1E42-FFDA-4AA1F33CA4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DF1C6C-C137-78A4-CD46-B9866C93F1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A90A86-B59B-CE58-9CB7-D88ABCC8EA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BFDC17-35CC-C68B-DE7B-2A0E3EFB3B0E}"/>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6" name="Footer Placeholder 5">
            <a:extLst>
              <a:ext uri="{FF2B5EF4-FFF2-40B4-BE49-F238E27FC236}">
                <a16:creationId xmlns:a16="http://schemas.microsoft.com/office/drawing/2014/main" id="{4089CD3E-7374-1ABE-DBF0-1ABFEE7BA9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D43AB9-6BF5-4DAD-BBC5-461C938F21ED}"/>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2142149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FAE2E-E4CA-8200-7A41-CF5F8E4682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A5618A-B0B3-A2B9-0E58-BDC746D29D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1B48E2-B975-C15A-D4CB-047BE04CB3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AAF43C-9DA6-1C58-1F19-C1E9C1B866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966157-865A-DF0D-6C30-CF92314276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5C1AD4-8ED6-CEAE-9082-D952544B9165}"/>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8" name="Footer Placeholder 7">
            <a:extLst>
              <a:ext uri="{FF2B5EF4-FFF2-40B4-BE49-F238E27FC236}">
                <a16:creationId xmlns:a16="http://schemas.microsoft.com/office/drawing/2014/main" id="{C46DC822-9ACA-0EAD-4E98-BE73861A6B2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47430E-2531-71F0-1997-22365366AA19}"/>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1799030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B3CE-CDFD-E69D-E1AA-E37692437B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2D143B-077C-0F28-F6D9-85D7F405E58B}"/>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4" name="Footer Placeholder 3">
            <a:extLst>
              <a:ext uri="{FF2B5EF4-FFF2-40B4-BE49-F238E27FC236}">
                <a16:creationId xmlns:a16="http://schemas.microsoft.com/office/drawing/2014/main" id="{9EB7624B-822B-68FD-D8DE-9C0E27A6247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374AD5-E6FC-C2F7-EDD7-B695CEBB54B0}"/>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259482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CBA477-BCBC-CC01-CAA3-A1B63300DBBE}"/>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3" name="Footer Placeholder 2">
            <a:extLst>
              <a:ext uri="{FF2B5EF4-FFF2-40B4-BE49-F238E27FC236}">
                <a16:creationId xmlns:a16="http://schemas.microsoft.com/office/drawing/2014/main" id="{804E4FB9-9D8D-5734-DA2E-7B1510F132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1654FD4-CD33-A37E-9E46-6CBDA887B2AF}"/>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278221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B5E5-1AE9-D8CE-01C3-3808091BA2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CB5C8F-FAB0-91A5-420B-6380DA6AC2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FE9F5A-6D28-E169-0082-902606852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F6BAF0-41AA-7070-F229-C14818F9D8A3}"/>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6" name="Footer Placeholder 5">
            <a:extLst>
              <a:ext uri="{FF2B5EF4-FFF2-40B4-BE49-F238E27FC236}">
                <a16:creationId xmlns:a16="http://schemas.microsoft.com/office/drawing/2014/main" id="{76373F38-FD77-8D55-2D23-3A7677B7B6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B396A1-1D98-7940-EE4F-057C106BFAE2}"/>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433760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8B6B-BD19-74F7-92DA-65E2F1476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924894-7440-C972-EA24-3596CA036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AE894F-EB4A-76D2-CB27-BC19F833D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5494F-7965-B4E4-5EB0-57AFD615EF0C}"/>
              </a:ext>
            </a:extLst>
          </p:cNvPr>
          <p:cNvSpPr>
            <a:spLocks noGrp="1"/>
          </p:cNvSpPr>
          <p:nvPr>
            <p:ph type="dt" sz="half" idx="10"/>
          </p:nvPr>
        </p:nvSpPr>
        <p:spPr/>
        <p:txBody>
          <a:bodyPr/>
          <a:lstStyle/>
          <a:p>
            <a:fld id="{6DF46846-64D4-4274-9E65-32467457D738}" type="datetimeFigureOut">
              <a:rPr lang="en-IN" smtClean="0"/>
              <a:t>10-01-2025</a:t>
            </a:fld>
            <a:endParaRPr lang="en-IN"/>
          </a:p>
        </p:txBody>
      </p:sp>
      <p:sp>
        <p:nvSpPr>
          <p:cNvPr id="6" name="Footer Placeholder 5">
            <a:extLst>
              <a:ext uri="{FF2B5EF4-FFF2-40B4-BE49-F238E27FC236}">
                <a16:creationId xmlns:a16="http://schemas.microsoft.com/office/drawing/2014/main" id="{AD2A8649-E6E7-F265-BBF1-3FB8B3BC13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047BEB-55C9-3E1E-80F7-DED0DBC03A04}"/>
              </a:ext>
            </a:extLst>
          </p:cNvPr>
          <p:cNvSpPr>
            <a:spLocks noGrp="1"/>
          </p:cNvSpPr>
          <p:nvPr>
            <p:ph type="sldNum" sz="quarter" idx="12"/>
          </p:nvPr>
        </p:nvSpPr>
        <p:spPr/>
        <p:txBody>
          <a:bodyPr/>
          <a:lstStyle/>
          <a:p>
            <a:fld id="{F3BC8082-A6DD-4448-9F20-FD8C83615E08}" type="slidenum">
              <a:rPr lang="en-IN" smtClean="0"/>
              <a:t>‹#›</a:t>
            </a:fld>
            <a:endParaRPr lang="en-IN"/>
          </a:p>
        </p:txBody>
      </p:sp>
    </p:spTree>
    <p:extLst>
      <p:ext uri="{BB962C8B-B14F-4D97-AF65-F5344CB8AC3E}">
        <p14:creationId xmlns:p14="http://schemas.microsoft.com/office/powerpoint/2010/main" val="487353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8E98AC-29F0-341E-C649-CD097511D7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30ACA1-EF02-7B6B-14CA-E2D3BAEC8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BBEB45-D9FA-0B6B-A92D-04A8DF002D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F46846-64D4-4274-9E65-32467457D738}" type="datetimeFigureOut">
              <a:rPr lang="en-IN" smtClean="0"/>
              <a:t>10-01-2025</a:t>
            </a:fld>
            <a:endParaRPr lang="en-IN"/>
          </a:p>
        </p:txBody>
      </p:sp>
      <p:sp>
        <p:nvSpPr>
          <p:cNvPr id="5" name="Footer Placeholder 4">
            <a:extLst>
              <a:ext uri="{FF2B5EF4-FFF2-40B4-BE49-F238E27FC236}">
                <a16:creationId xmlns:a16="http://schemas.microsoft.com/office/drawing/2014/main" id="{63A37901-BA14-9AF8-758C-98E7C357F0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3701CD-B770-2AE4-9FD4-0EAC4E5FEF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BC8082-A6DD-4448-9F20-FD8C83615E08}" type="slidenum">
              <a:rPr lang="en-IN" smtClean="0"/>
              <a:t>‹#›</a:t>
            </a:fld>
            <a:endParaRPr lang="en-IN"/>
          </a:p>
        </p:txBody>
      </p:sp>
    </p:spTree>
    <p:extLst>
      <p:ext uri="{BB962C8B-B14F-4D97-AF65-F5344CB8AC3E}">
        <p14:creationId xmlns:p14="http://schemas.microsoft.com/office/powerpoint/2010/main" val="1472104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customXml" Target="../ink/ink37.xml"/><Relationship Id="rId4" Type="http://schemas.openxmlformats.org/officeDocument/2006/relationships/image" Target="../media/image146.png"/></Relationships>
</file>

<file path=ppt/slides/_rels/slide12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customXml" Target="../ink/ink38.xml"/><Relationship Id="rId7" Type="http://schemas.openxmlformats.org/officeDocument/2006/relationships/customXml" Target="../ink/ink40.xml"/><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customXml" Target="../ink/ink39.xml"/><Relationship Id="rId10" Type="http://schemas.openxmlformats.org/officeDocument/2006/relationships/image" Target="../media/image152.png"/><Relationship Id="rId4" Type="http://schemas.openxmlformats.org/officeDocument/2006/relationships/image" Target="../media/image149.png"/><Relationship Id="rId9" Type="http://schemas.openxmlformats.org/officeDocument/2006/relationships/customXml" Target="../ink/ink4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customXml" Target="../ink/ink42.xml"/><Relationship Id="rId7" Type="http://schemas.openxmlformats.org/officeDocument/2006/relationships/customXml" Target="../ink/ink44.xml"/><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customXml" Target="../ink/ink43.xml"/><Relationship Id="rId10" Type="http://schemas.openxmlformats.org/officeDocument/2006/relationships/image" Target="../media/image159.png"/><Relationship Id="rId4" Type="http://schemas.openxmlformats.org/officeDocument/2006/relationships/image" Target="../media/image156.png"/><Relationship Id="rId9" Type="http://schemas.openxmlformats.org/officeDocument/2006/relationships/customXml" Target="../ink/ink45.xml"/></Relationships>
</file>

<file path=ppt/slides/_rels/slide13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customXml" Target="../ink/ink47.xml"/><Relationship Id="rId10" Type="http://schemas.openxmlformats.org/officeDocument/2006/relationships/image" Target="../media/image164.png"/><Relationship Id="rId4" Type="http://schemas.openxmlformats.org/officeDocument/2006/relationships/image" Target="../media/image161.png"/><Relationship Id="rId9" Type="http://schemas.openxmlformats.org/officeDocument/2006/relationships/customXml" Target="../ink/ink49.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customXml" Target="../ink/ink51.xml"/><Relationship Id="rId4" Type="http://schemas.openxmlformats.org/officeDocument/2006/relationships/image" Target="../media/image171.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2.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6.xml"/><Relationship Id="rId10" Type="http://schemas.openxmlformats.org/officeDocument/2006/relationships/image" Target="../media/image38.png"/><Relationship Id="rId4" Type="http://schemas.openxmlformats.org/officeDocument/2006/relationships/image" Target="../media/image330.png"/><Relationship Id="rId9" Type="http://schemas.openxmlformats.org/officeDocument/2006/relationships/customXml" Target="../ink/ink8.xml"/></Relationships>
</file>

<file path=ppt/slides/_rels/slide32.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customXml" Target="../ink/ink14.xml"/><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41.png"/><Relationship Id="rId2" Type="http://schemas.openxmlformats.org/officeDocument/2006/relationships/image" Target="../media/image39.png"/><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customXml" Target="../ink/ink15.xml"/><Relationship Id="rId10" Type="http://schemas.openxmlformats.org/officeDocument/2006/relationships/image" Target="../media/image40.png"/><Relationship Id="rId4" Type="http://schemas.openxmlformats.org/officeDocument/2006/relationships/image" Target="../media/image350.png"/><Relationship Id="rId9" Type="http://schemas.openxmlformats.org/officeDocument/2006/relationships/customXml" Target="../ink/ink12.xml"/><Relationship Id="rId1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17.xml"/><Relationship Id="rId7" Type="http://schemas.openxmlformats.org/officeDocument/2006/relationships/customXml" Target="../ink/ink19.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customXml" Target="../ink/ink18.xml"/><Relationship Id="rId10" Type="http://schemas.openxmlformats.org/officeDocument/2006/relationships/image" Target="../media/image49.png"/><Relationship Id="rId4" Type="http://schemas.openxmlformats.org/officeDocument/2006/relationships/image" Target="../media/image400.png"/><Relationship Id="rId9" Type="http://schemas.openxmlformats.org/officeDocument/2006/relationships/customXml" Target="../ink/ink20.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20.png"/><Relationship Id="rId13" Type="http://schemas.openxmlformats.org/officeDocument/2006/relationships/customXml" Target="../ink/ink26.xml"/><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84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830.png"/><Relationship Id="rId4" Type="http://schemas.openxmlformats.org/officeDocument/2006/relationships/image" Target="../media/image800.png"/><Relationship Id="rId9" Type="http://schemas.openxmlformats.org/officeDocument/2006/relationships/customXml" Target="../ink/ink24.xml"/><Relationship Id="rId14" Type="http://schemas.openxmlformats.org/officeDocument/2006/relationships/image" Target="../media/image850.png"/></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customXml" Target="../ink/ink28.xml"/><Relationship Id="rId4" Type="http://schemas.openxmlformats.org/officeDocument/2006/relationships/image" Target="../media/image1050.png"/></Relationships>
</file>

<file path=ppt/slides/_rels/slide95.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080.png"/></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customXml" Target="../ink/ink31.xml"/><Relationship Id="rId4" Type="http://schemas.openxmlformats.org/officeDocument/2006/relationships/image" Target="../media/image1110.png"/></Relationships>
</file>

<file path=ppt/slides/_rels/slide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188C-E1EB-B762-25A6-39A497E7561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7B5FC8-BDB6-CE56-7C51-077ABB5618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2177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67354-B3BB-403B-CE8F-3CCB4F1295A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7416F5-432B-7BDF-217F-D48EB8F40FA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64299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CD9EE-A976-53AC-5F48-B9F2E4A3AF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1D294A-293C-70A0-4DCD-7A3ECF833CC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76C83BB-E39C-C1D9-CE8E-0F93C6410221}"/>
              </a:ext>
            </a:extLst>
          </p:cNvPr>
          <p:cNvSpPr txBox="1"/>
          <p:nvPr/>
        </p:nvSpPr>
        <p:spPr>
          <a:xfrm>
            <a:off x="3962400" y="521109"/>
            <a:ext cx="2715552" cy="369332"/>
          </a:xfrm>
          <a:prstGeom prst="rect">
            <a:avLst/>
          </a:prstGeom>
          <a:noFill/>
        </p:spPr>
        <p:txBody>
          <a:bodyPr wrap="none" rtlCol="0">
            <a:spAutoFit/>
          </a:bodyPr>
          <a:lstStyle/>
          <a:p>
            <a:r>
              <a:rPr lang="en-US" dirty="0">
                <a:solidFill>
                  <a:srgbClr val="FF0000"/>
                </a:solidFill>
              </a:rPr>
              <a:t>When we describe our Pod</a:t>
            </a:r>
            <a:endParaRPr lang="en-IN"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11E2129-A212-A914-E462-5696B8FC153E}"/>
                  </a:ext>
                </a:extLst>
              </p14:cNvPr>
              <p14:cNvContentPartPr/>
              <p14:nvPr/>
            </p14:nvContentPartPr>
            <p14:xfrm>
              <a:off x="-50423" y="1189308"/>
              <a:ext cx="9306000" cy="1141560"/>
            </p14:xfrm>
          </p:contentPart>
        </mc:Choice>
        <mc:Fallback xmlns="">
          <p:pic>
            <p:nvPicPr>
              <p:cNvPr id="5" name="Ink 4">
                <a:extLst>
                  <a:ext uri="{FF2B5EF4-FFF2-40B4-BE49-F238E27FC236}">
                    <a16:creationId xmlns:a16="http://schemas.microsoft.com/office/drawing/2014/main" id="{C11E2129-A212-A914-E462-5696B8FC153E}"/>
                  </a:ext>
                </a:extLst>
              </p:cNvPr>
              <p:cNvPicPr/>
              <p:nvPr/>
            </p:nvPicPr>
            <p:blipFill>
              <a:blip r:embed="rId4"/>
              <a:stretch>
                <a:fillRect/>
              </a:stretch>
            </p:blipFill>
            <p:spPr>
              <a:xfrm>
                <a:off x="-59423" y="1180668"/>
                <a:ext cx="9323640" cy="1159200"/>
              </a:xfrm>
              <a:prstGeom prst="rect">
                <a:avLst/>
              </a:prstGeom>
            </p:spPr>
          </p:pic>
        </mc:Fallback>
      </mc:AlternateContent>
    </p:spTree>
    <p:extLst>
      <p:ext uri="{BB962C8B-B14F-4D97-AF65-F5344CB8AC3E}">
        <p14:creationId xmlns:p14="http://schemas.microsoft.com/office/powerpoint/2010/main" val="16006986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87AD5-1142-880E-BD1D-B46802A3B96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FF56E97-C553-1EE4-42AD-79D7F34E07B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D777D89-B9DE-BFB5-7E2F-375945FF4420}"/>
              </a:ext>
            </a:extLst>
          </p:cNvPr>
          <p:cNvSpPr txBox="1"/>
          <p:nvPr/>
        </p:nvSpPr>
        <p:spPr>
          <a:xfrm>
            <a:off x="0" y="6007510"/>
            <a:ext cx="11508600" cy="646331"/>
          </a:xfrm>
          <a:prstGeom prst="rect">
            <a:avLst/>
          </a:prstGeom>
          <a:noFill/>
        </p:spPr>
        <p:txBody>
          <a:bodyPr wrap="none" rtlCol="0">
            <a:spAutoFit/>
          </a:bodyPr>
          <a:lstStyle/>
          <a:p>
            <a:r>
              <a:rPr lang="en-US" dirty="0">
                <a:solidFill>
                  <a:srgbClr val="FF0000"/>
                </a:solidFill>
              </a:rPr>
              <a:t>As we can see the status of PV and So, we can see it is on Bound status. So, we have Retain policy. So, after deleting the</a:t>
            </a:r>
          </a:p>
          <a:p>
            <a:r>
              <a:rPr lang="en-US" dirty="0">
                <a:solidFill>
                  <a:srgbClr val="FF0000"/>
                </a:solidFill>
              </a:rPr>
              <a:t>Pod also we have pv and pvc in bound status. Both pv and pvc are working together</a:t>
            </a:r>
            <a:endParaRPr lang="en-IN" dirty="0">
              <a:solidFill>
                <a:srgbClr val="FF0000"/>
              </a:solidFill>
            </a:endParaRPr>
          </a:p>
        </p:txBody>
      </p:sp>
    </p:spTree>
    <p:extLst>
      <p:ext uri="{BB962C8B-B14F-4D97-AF65-F5344CB8AC3E}">
        <p14:creationId xmlns:p14="http://schemas.microsoft.com/office/powerpoint/2010/main" val="825860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7A8DE-B346-5251-D504-D30DB93909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571E11A-8A70-6AE3-91BD-7D8274496CA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BAD37CA-EEA1-799D-55E7-5EA1D62295DB}"/>
              </a:ext>
            </a:extLst>
          </p:cNvPr>
          <p:cNvSpPr txBox="1"/>
          <p:nvPr/>
        </p:nvSpPr>
        <p:spPr>
          <a:xfrm>
            <a:off x="403123" y="3283974"/>
            <a:ext cx="4136645" cy="2031325"/>
          </a:xfrm>
          <a:prstGeom prst="rect">
            <a:avLst/>
          </a:prstGeom>
          <a:noFill/>
        </p:spPr>
        <p:txBody>
          <a:bodyPr wrap="none" rtlCol="0">
            <a:spAutoFit/>
          </a:bodyPr>
          <a:lstStyle/>
          <a:p>
            <a:r>
              <a:rPr lang="en-US" dirty="0">
                <a:solidFill>
                  <a:schemeClr val="bg1"/>
                </a:solidFill>
              </a:rPr>
              <a:t>Scenario if retain policy is deleted</a:t>
            </a:r>
          </a:p>
          <a:p>
            <a:endParaRPr lang="en-US" dirty="0">
              <a:solidFill>
                <a:schemeClr val="bg1"/>
              </a:solidFill>
            </a:endParaRPr>
          </a:p>
          <a:p>
            <a:r>
              <a:rPr lang="en-US" dirty="0">
                <a:solidFill>
                  <a:schemeClr val="bg1"/>
                </a:solidFill>
              </a:rPr>
              <a:t>In this scenario if pod deleted the volume </a:t>
            </a:r>
          </a:p>
          <a:p>
            <a:r>
              <a:rPr lang="en-US" dirty="0">
                <a:solidFill>
                  <a:schemeClr val="bg1"/>
                </a:solidFill>
              </a:rPr>
              <a:t>attached to the pod also deletes</a:t>
            </a:r>
          </a:p>
          <a:p>
            <a:endParaRPr lang="en-US" dirty="0">
              <a:solidFill>
                <a:schemeClr val="bg1"/>
              </a:solidFill>
            </a:endParaRPr>
          </a:p>
          <a:p>
            <a:r>
              <a:rPr lang="en-US" dirty="0">
                <a:solidFill>
                  <a:srgbClr val="FF0000"/>
                </a:solidFill>
              </a:rPr>
              <a:t>Little bit confusion in this.</a:t>
            </a:r>
          </a:p>
          <a:p>
            <a:r>
              <a:rPr lang="en-US" dirty="0">
                <a:solidFill>
                  <a:srgbClr val="FF0000"/>
                </a:solidFill>
              </a:rPr>
              <a:t>Please see later</a:t>
            </a:r>
            <a:endParaRPr lang="en-IN"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F156A1C-2186-278B-A459-9C5507C10DD8}"/>
                  </a:ext>
                </a:extLst>
              </p14:cNvPr>
              <p14:cNvContentPartPr/>
              <p14:nvPr/>
            </p14:nvContentPartPr>
            <p14:xfrm>
              <a:off x="6419497" y="4729908"/>
              <a:ext cx="502920" cy="423720"/>
            </p14:xfrm>
          </p:contentPart>
        </mc:Choice>
        <mc:Fallback xmlns="">
          <p:pic>
            <p:nvPicPr>
              <p:cNvPr id="5" name="Ink 4">
                <a:extLst>
                  <a:ext uri="{FF2B5EF4-FFF2-40B4-BE49-F238E27FC236}">
                    <a16:creationId xmlns:a16="http://schemas.microsoft.com/office/drawing/2014/main" id="{4F156A1C-2186-278B-A459-9C5507C10DD8}"/>
                  </a:ext>
                </a:extLst>
              </p:cNvPr>
              <p:cNvPicPr/>
              <p:nvPr/>
            </p:nvPicPr>
            <p:blipFill>
              <a:blip r:embed="rId4"/>
              <a:stretch>
                <a:fillRect/>
              </a:stretch>
            </p:blipFill>
            <p:spPr>
              <a:xfrm>
                <a:off x="6410497" y="4721268"/>
                <a:ext cx="520560" cy="441360"/>
              </a:xfrm>
              <a:prstGeom prst="rect">
                <a:avLst/>
              </a:prstGeom>
            </p:spPr>
          </p:pic>
        </mc:Fallback>
      </mc:AlternateContent>
    </p:spTree>
    <p:extLst>
      <p:ext uri="{BB962C8B-B14F-4D97-AF65-F5344CB8AC3E}">
        <p14:creationId xmlns:p14="http://schemas.microsoft.com/office/powerpoint/2010/main" val="599728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97617-36F8-3427-730B-7BB4D54E6A7A}"/>
            </a:ext>
          </a:extLst>
        </p:cNvPr>
        <p:cNvGrpSpPr/>
        <p:nvPr/>
      </p:nvGrpSpPr>
      <p:grpSpPr>
        <a:xfrm>
          <a:off x="0" y="0"/>
          <a:ext cx="0" cy="0"/>
          <a:chOff x="0" y="0"/>
          <a:chExt cx="0" cy="0"/>
        </a:xfrm>
      </p:grpSpPr>
    </p:spTree>
    <p:extLst>
      <p:ext uri="{BB962C8B-B14F-4D97-AF65-F5344CB8AC3E}">
        <p14:creationId xmlns:p14="http://schemas.microsoft.com/office/powerpoint/2010/main" val="894410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A3F1C-9BBE-4167-3379-B856DFFE1C56}"/>
            </a:ext>
          </a:extLst>
        </p:cNvPr>
        <p:cNvGrpSpPr/>
        <p:nvPr/>
      </p:nvGrpSpPr>
      <p:grpSpPr>
        <a:xfrm>
          <a:off x="0" y="0"/>
          <a:ext cx="0" cy="0"/>
          <a:chOff x="0" y="0"/>
          <a:chExt cx="0" cy="0"/>
        </a:xfrm>
      </p:grpSpPr>
    </p:spTree>
    <p:extLst>
      <p:ext uri="{BB962C8B-B14F-4D97-AF65-F5344CB8AC3E}">
        <p14:creationId xmlns:p14="http://schemas.microsoft.com/office/powerpoint/2010/main" val="13802267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C4552-A617-236E-E7AF-25F2039026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B06989-2F73-47CD-F969-341CA68D88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788291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A43CD-FE9A-C94A-F3FC-083886E7A7A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D1D05F-F28B-5FBC-DFB4-F808512E61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59360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7AC79-B89A-A2E2-1916-1941695421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13686C-68F3-F72A-CB8C-1BCFA407D6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8108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BDC45-8392-EE16-7CD6-E4A099D9A3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CECF8A-FBE9-ECA8-00F6-73CB980FF0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642867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0DBC2-36B4-8B90-DE70-48EA705C1C2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914966-923D-C67C-2815-C5E18B2379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8173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B1335-B485-7B0A-35A2-8FA4469469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4CFCB4-6E24-C909-98DF-401FDD9576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745680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558C8-D18E-7695-8A1D-602AF5F022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9AF11E1-F6CB-AC37-4ECC-2463695A1379}"/>
              </a:ext>
            </a:extLst>
          </p:cNvPr>
          <p:cNvPicPr>
            <a:picLocks noChangeAspect="1"/>
          </p:cNvPicPr>
          <p:nvPr/>
        </p:nvPicPr>
        <p:blipFill>
          <a:blip r:embed="rId2"/>
          <a:stretch>
            <a:fillRect/>
          </a:stretch>
        </p:blipFill>
        <p:spPr>
          <a:xfrm>
            <a:off x="0" y="637944"/>
            <a:ext cx="12192000" cy="5582112"/>
          </a:xfrm>
          <a:prstGeom prst="rect">
            <a:avLst/>
          </a:prstGeom>
        </p:spPr>
      </p:pic>
    </p:spTree>
    <p:extLst>
      <p:ext uri="{BB962C8B-B14F-4D97-AF65-F5344CB8AC3E}">
        <p14:creationId xmlns:p14="http://schemas.microsoft.com/office/powerpoint/2010/main" val="30595120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FCB98-C54F-9401-5376-169209F94C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DA7691-1638-6861-A8F0-DAA30CE29F32}"/>
              </a:ext>
            </a:extLst>
          </p:cNvPr>
          <p:cNvPicPr>
            <a:picLocks noChangeAspect="1"/>
          </p:cNvPicPr>
          <p:nvPr/>
        </p:nvPicPr>
        <p:blipFill>
          <a:blip r:embed="rId2"/>
          <a:stretch>
            <a:fillRect/>
          </a:stretch>
        </p:blipFill>
        <p:spPr>
          <a:xfrm>
            <a:off x="0" y="668849"/>
            <a:ext cx="12192000" cy="5520302"/>
          </a:xfrm>
          <a:prstGeom prst="rect">
            <a:avLst/>
          </a:prstGeom>
        </p:spPr>
      </p:pic>
    </p:spTree>
    <p:extLst>
      <p:ext uri="{BB962C8B-B14F-4D97-AF65-F5344CB8AC3E}">
        <p14:creationId xmlns:p14="http://schemas.microsoft.com/office/powerpoint/2010/main" val="1575275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70E4B-FEEB-35F3-081A-763FF12327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FFE18C-5BBD-DD35-D5C7-B7B6C84D590A}"/>
              </a:ext>
            </a:extLst>
          </p:cNvPr>
          <p:cNvPicPr>
            <a:picLocks noChangeAspect="1"/>
          </p:cNvPicPr>
          <p:nvPr/>
        </p:nvPicPr>
        <p:blipFill>
          <a:blip r:embed="rId2"/>
          <a:stretch>
            <a:fillRect/>
          </a:stretch>
        </p:blipFill>
        <p:spPr>
          <a:xfrm>
            <a:off x="0" y="629618"/>
            <a:ext cx="12192000" cy="5598763"/>
          </a:xfrm>
          <a:prstGeom prst="rect">
            <a:avLst/>
          </a:prstGeom>
        </p:spPr>
      </p:pic>
    </p:spTree>
    <p:extLst>
      <p:ext uri="{BB962C8B-B14F-4D97-AF65-F5344CB8AC3E}">
        <p14:creationId xmlns:p14="http://schemas.microsoft.com/office/powerpoint/2010/main" val="25175217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4B992-31E5-F0F6-7CCE-C8C6E61F7E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A125329-86AB-97D0-4488-A5302773093D}"/>
              </a:ext>
            </a:extLst>
          </p:cNvPr>
          <p:cNvPicPr>
            <a:picLocks noChangeAspect="1"/>
          </p:cNvPicPr>
          <p:nvPr/>
        </p:nvPicPr>
        <p:blipFill>
          <a:blip r:embed="rId2"/>
          <a:stretch>
            <a:fillRect/>
          </a:stretch>
        </p:blipFill>
        <p:spPr>
          <a:xfrm>
            <a:off x="0" y="616953"/>
            <a:ext cx="12192000" cy="5624094"/>
          </a:xfrm>
          <a:prstGeom prst="rect">
            <a:avLst/>
          </a:prstGeom>
        </p:spPr>
      </p:pic>
    </p:spTree>
    <p:extLst>
      <p:ext uri="{BB962C8B-B14F-4D97-AF65-F5344CB8AC3E}">
        <p14:creationId xmlns:p14="http://schemas.microsoft.com/office/powerpoint/2010/main" val="8028233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A727-F612-72DC-6604-4307021FF4D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B94B02-6464-2D5F-2269-9FE5FCD2A7D5}"/>
              </a:ext>
            </a:extLst>
          </p:cNvPr>
          <p:cNvPicPr>
            <a:picLocks noChangeAspect="1"/>
          </p:cNvPicPr>
          <p:nvPr/>
        </p:nvPicPr>
        <p:blipFill>
          <a:blip r:embed="rId2"/>
          <a:stretch>
            <a:fillRect/>
          </a:stretch>
        </p:blipFill>
        <p:spPr>
          <a:xfrm>
            <a:off x="0" y="700587"/>
            <a:ext cx="12192000" cy="5456826"/>
          </a:xfrm>
          <a:prstGeom prst="rect">
            <a:avLst/>
          </a:prstGeom>
        </p:spPr>
      </p:pic>
    </p:spTree>
    <p:extLst>
      <p:ext uri="{BB962C8B-B14F-4D97-AF65-F5344CB8AC3E}">
        <p14:creationId xmlns:p14="http://schemas.microsoft.com/office/powerpoint/2010/main" val="39865939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18436-17C2-49F9-56A9-23BF5F96530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30A4C8F-B952-AF8B-461B-FC00D32E776E}"/>
              </a:ext>
            </a:extLst>
          </p:cNvPr>
          <p:cNvPicPr>
            <a:picLocks noChangeAspect="1"/>
          </p:cNvPicPr>
          <p:nvPr/>
        </p:nvPicPr>
        <p:blipFill>
          <a:blip r:embed="rId2"/>
          <a:stretch>
            <a:fillRect/>
          </a:stretch>
        </p:blipFill>
        <p:spPr>
          <a:xfrm>
            <a:off x="0" y="681194"/>
            <a:ext cx="12192000" cy="5495612"/>
          </a:xfrm>
          <a:prstGeom prst="rect">
            <a:avLst/>
          </a:prstGeom>
        </p:spPr>
      </p:pic>
    </p:spTree>
    <p:extLst>
      <p:ext uri="{BB962C8B-B14F-4D97-AF65-F5344CB8AC3E}">
        <p14:creationId xmlns:p14="http://schemas.microsoft.com/office/powerpoint/2010/main" val="27684214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05FEA-C753-2DB0-B24B-2327DE7F09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52932E-213C-7B90-026A-B1745AF5C5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66821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031F5-E9E6-03C4-2DD8-2083E7E6B6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8255C6-F4E2-B683-2372-26000DA43B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88362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E1068-FE2F-F510-1734-3982399ACF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4CEA20-5A2E-B00E-BEC4-0F8B97FB3B9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40078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1C51-1729-ED34-AC56-40A3D39C0C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C47A258-39D7-7CBA-ADAC-7764BA62C9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99602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FF468-FF0A-772E-4919-B4F57CB86F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5E3B19-3CDC-7104-A1F1-76489078D3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189771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E33E-61B9-00FC-3999-559CE6E1C36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4A7C338-186C-1E0E-5F92-1A70656226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91190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3A3A9-C938-1682-0D98-34D84F30CB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F47500-00DB-9819-1EEE-6F769F9233D2}"/>
              </a:ext>
            </a:extLst>
          </p:cNvPr>
          <p:cNvPicPr>
            <a:picLocks noChangeAspect="1"/>
          </p:cNvPicPr>
          <p:nvPr/>
        </p:nvPicPr>
        <p:blipFill>
          <a:blip r:embed="rId2"/>
          <a:stretch>
            <a:fillRect/>
          </a:stretch>
        </p:blipFill>
        <p:spPr>
          <a:xfrm>
            <a:off x="0" y="658972"/>
            <a:ext cx="12192000" cy="5540055"/>
          </a:xfrm>
          <a:prstGeom prst="rect">
            <a:avLst/>
          </a:prstGeom>
        </p:spPr>
      </p:pic>
    </p:spTree>
    <p:extLst>
      <p:ext uri="{BB962C8B-B14F-4D97-AF65-F5344CB8AC3E}">
        <p14:creationId xmlns:p14="http://schemas.microsoft.com/office/powerpoint/2010/main" val="37649241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553AC-23C9-57E1-6831-6E85E49EA4D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41242E3-A648-571F-4D83-41BEA84C1644}"/>
              </a:ext>
            </a:extLst>
          </p:cNvPr>
          <p:cNvPicPr>
            <a:picLocks noChangeAspect="1"/>
          </p:cNvPicPr>
          <p:nvPr/>
        </p:nvPicPr>
        <p:blipFill>
          <a:blip r:embed="rId2"/>
          <a:stretch>
            <a:fillRect/>
          </a:stretch>
        </p:blipFill>
        <p:spPr>
          <a:xfrm>
            <a:off x="0" y="662802"/>
            <a:ext cx="12192000" cy="5532395"/>
          </a:xfrm>
          <a:prstGeom prst="rect">
            <a:avLst/>
          </a:prstGeom>
        </p:spPr>
      </p:pic>
    </p:spTree>
    <p:extLst>
      <p:ext uri="{BB962C8B-B14F-4D97-AF65-F5344CB8AC3E}">
        <p14:creationId xmlns:p14="http://schemas.microsoft.com/office/powerpoint/2010/main" val="29602370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12B3-7188-2B9C-CD2D-139E35F4ECF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2CFAB0-E477-35F6-0E72-F623A06CD98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786114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2A56A-FBA1-0043-B6CF-2A3142B90C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6E29A5-11A5-28FC-B0F0-DDFA01713C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83305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DCBA9-32BC-3BB4-F1CF-C724384E126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425A054-26D4-8061-7134-42A4C4DE198F}"/>
              </a:ext>
            </a:extLst>
          </p:cNvPr>
          <p:cNvPicPr>
            <a:picLocks noChangeAspect="1"/>
          </p:cNvPicPr>
          <p:nvPr/>
        </p:nvPicPr>
        <p:blipFill>
          <a:blip r:embed="rId2"/>
          <a:stretch>
            <a:fillRect/>
          </a:stretch>
        </p:blipFill>
        <p:spPr>
          <a:xfrm>
            <a:off x="0" y="643001"/>
            <a:ext cx="12192000" cy="5571998"/>
          </a:xfrm>
          <a:prstGeom prst="rect">
            <a:avLst/>
          </a:prstGeom>
        </p:spPr>
      </p:pic>
    </p:spTree>
    <p:extLst>
      <p:ext uri="{BB962C8B-B14F-4D97-AF65-F5344CB8AC3E}">
        <p14:creationId xmlns:p14="http://schemas.microsoft.com/office/powerpoint/2010/main" val="68397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0F0D0-F00D-ED38-12A2-B196A9F2A8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6099A3-05B2-A48F-D218-FD8F1299CD78}"/>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FB39789-A7C0-F1B4-6886-99DFE0791289}"/>
              </a:ext>
            </a:extLst>
          </p:cNvPr>
          <p:cNvSpPr txBox="1"/>
          <p:nvPr/>
        </p:nvSpPr>
        <p:spPr>
          <a:xfrm>
            <a:off x="1445342" y="4198374"/>
            <a:ext cx="10219080" cy="646331"/>
          </a:xfrm>
          <a:prstGeom prst="rect">
            <a:avLst/>
          </a:prstGeom>
          <a:noFill/>
        </p:spPr>
        <p:txBody>
          <a:bodyPr wrap="none" rtlCol="0">
            <a:spAutoFit/>
          </a:bodyPr>
          <a:lstStyle/>
          <a:p>
            <a:r>
              <a:rPr lang="en-US" dirty="0">
                <a:solidFill>
                  <a:schemeClr val="bg1"/>
                </a:solidFill>
              </a:rPr>
              <a:t>In this Job will create one Pod and it will complete the task. Once it was completed the status is completed</a:t>
            </a:r>
          </a:p>
          <a:p>
            <a:r>
              <a:rPr lang="en-US" dirty="0">
                <a:solidFill>
                  <a:schemeClr val="bg1"/>
                </a:solidFill>
              </a:rPr>
              <a:t>and exits out</a:t>
            </a:r>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5B127B1-5B79-519E-A26F-26F5181649CA}"/>
                  </a:ext>
                </a:extLst>
              </p14:cNvPr>
              <p14:cNvContentPartPr/>
              <p14:nvPr/>
            </p14:nvContentPartPr>
            <p14:xfrm>
              <a:off x="3802297" y="2068068"/>
              <a:ext cx="682200" cy="2238840"/>
            </p14:xfrm>
          </p:contentPart>
        </mc:Choice>
        <mc:Fallback xmlns="">
          <p:pic>
            <p:nvPicPr>
              <p:cNvPr id="5" name="Ink 4">
                <a:extLst>
                  <a:ext uri="{FF2B5EF4-FFF2-40B4-BE49-F238E27FC236}">
                    <a16:creationId xmlns:a16="http://schemas.microsoft.com/office/drawing/2014/main" id="{B5B127B1-5B79-519E-A26F-26F5181649CA}"/>
                  </a:ext>
                </a:extLst>
              </p:cNvPr>
              <p:cNvPicPr/>
              <p:nvPr/>
            </p:nvPicPr>
            <p:blipFill>
              <a:blip r:embed="rId4"/>
              <a:stretch>
                <a:fillRect/>
              </a:stretch>
            </p:blipFill>
            <p:spPr>
              <a:xfrm>
                <a:off x="3793297" y="2059068"/>
                <a:ext cx="699840" cy="2256480"/>
              </a:xfrm>
              <a:prstGeom prst="rect">
                <a:avLst/>
              </a:prstGeom>
            </p:spPr>
          </p:pic>
        </mc:Fallback>
      </mc:AlternateContent>
    </p:spTree>
    <p:extLst>
      <p:ext uri="{BB962C8B-B14F-4D97-AF65-F5344CB8AC3E}">
        <p14:creationId xmlns:p14="http://schemas.microsoft.com/office/powerpoint/2010/main" val="18088345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45004-A50B-9F3F-0D94-85EA77BAE81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BA7FD9-2561-91AF-044E-6A917C013F5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5242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29FFB-0CD1-71B8-D320-07B57D6B87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D0F37E-8D89-9423-DE06-76AC374BC945}"/>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1BC278B-35CB-8C18-2F61-4F607E348198}"/>
              </a:ext>
            </a:extLst>
          </p:cNvPr>
          <p:cNvSpPr txBox="1"/>
          <p:nvPr/>
        </p:nvSpPr>
        <p:spPr>
          <a:xfrm>
            <a:off x="1671483" y="2364036"/>
            <a:ext cx="7494872" cy="369332"/>
          </a:xfrm>
          <a:prstGeom prst="rect">
            <a:avLst/>
          </a:prstGeom>
          <a:noFill/>
        </p:spPr>
        <p:txBody>
          <a:bodyPr wrap="none" rtlCol="0">
            <a:spAutoFit/>
          </a:bodyPr>
          <a:lstStyle/>
          <a:p>
            <a:r>
              <a:rPr lang="en-US" dirty="0">
                <a:solidFill>
                  <a:srgbClr val="FF0000"/>
                </a:solidFill>
              </a:rPr>
              <a:t>Kubectl get all –n kube-system                      </a:t>
            </a:r>
            <a:r>
              <a:rPr lang="en-US" dirty="0">
                <a:solidFill>
                  <a:schemeClr val="bg1"/>
                </a:solidFill>
              </a:rPr>
              <a:t>By default we will get metric server</a:t>
            </a:r>
            <a:endParaRPr lang="en-IN"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1C30752-1869-9A16-0EED-BADF57C2B30D}"/>
                  </a:ext>
                </a:extLst>
              </p14:cNvPr>
              <p14:cNvContentPartPr/>
              <p14:nvPr/>
            </p14:nvContentPartPr>
            <p14:xfrm>
              <a:off x="47497" y="4063908"/>
              <a:ext cx="3839040" cy="342360"/>
            </p14:xfrm>
          </p:contentPart>
        </mc:Choice>
        <mc:Fallback xmlns="">
          <p:pic>
            <p:nvPicPr>
              <p:cNvPr id="7" name="Ink 6">
                <a:extLst>
                  <a:ext uri="{FF2B5EF4-FFF2-40B4-BE49-F238E27FC236}">
                    <a16:creationId xmlns:a16="http://schemas.microsoft.com/office/drawing/2014/main" id="{E1C30752-1869-9A16-0EED-BADF57C2B30D}"/>
                  </a:ext>
                </a:extLst>
              </p:cNvPr>
              <p:cNvPicPr/>
              <p:nvPr/>
            </p:nvPicPr>
            <p:blipFill>
              <a:blip r:embed="rId4"/>
              <a:stretch>
                <a:fillRect/>
              </a:stretch>
            </p:blipFill>
            <p:spPr>
              <a:xfrm>
                <a:off x="38497" y="4054908"/>
                <a:ext cx="3856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8632A1F-3DA4-4455-298C-6CC0B065BB46}"/>
                  </a:ext>
                </a:extLst>
              </p14:cNvPr>
              <p14:cNvContentPartPr/>
              <p14:nvPr/>
            </p14:nvContentPartPr>
            <p14:xfrm>
              <a:off x="-80663" y="5642868"/>
              <a:ext cx="4920120" cy="729720"/>
            </p14:xfrm>
          </p:contentPart>
        </mc:Choice>
        <mc:Fallback xmlns="">
          <p:pic>
            <p:nvPicPr>
              <p:cNvPr id="8" name="Ink 7">
                <a:extLst>
                  <a:ext uri="{FF2B5EF4-FFF2-40B4-BE49-F238E27FC236}">
                    <a16:creationId xmlns:a16="http://schemas.microsoft.com/office/drawing/2014/main" id="{B8632A1F-3DA4-4455-298C-6CC0B065BB46}"/>
                  </a:ext>
                </a:extLst>
              </p:cNvPr>
              <p:cNvPicPr/>
              <p:nvPr/>
            </p:nvPicPr>
            <p:blipFill>
              <a:blip r:embed="rId6"/>
              <a:stretch>
                <a:fillRect/>
              </a:stretch>
            </p:blipFill>
            <p:spPr>
              <a:xfrm>
                <a:off x="-89663" y="5633868"/>
                <a:ext cx="4937760" cy="747360"/>
              </a:xfrm>
              <a:prstGeom prst="rect">
                <a:avLst/>
              </a:prstGeom>
            </p:spPr>
          </p:pic>
        </mc:Fallback>
      </mc:AlternateContent>
    </p:spTree>
    <p:extLst>
      <p:ext uri="{BB962C8B-B14F-4D97-AF65-F5344CB8AC3E}">
        <p14:creationId xmlns:p14="http://schemas.microsoft.com/office/powerpoint/2010/main" val="7148698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AEE3A-4216-9F91-635B-6FF7837D2A9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E6B1EC-22B9-2A34-9476-B7AC6BB66FA8}"/>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4AAA997-8464-2AD2-9B56-204BF9B122E9}"/>
                  </a:ext>
                </a:extLst>
              </p14:cNvPr>
              <p14:cNvContentPartPr/>
              <p14:nvPr/>
            </p14:nvContentPartPr>
            <p14:xfrm>
              <a:off x="6204217" y="3528948"/>
              <a:ext cx="1431360" cy="20520"/>
            </p14:xfrm>
          </p:contentPart>
        </mc:Choice>
        <mc:Fallback xmlns="">
          <p:pic>
            <p:nvPicPr>
              <p:cNvPr id="4" name="Ink 3">
                <a:extLst>
                  <a:ext uri="{FF2B5EF4-FFF2-40B4-BE49-F238E27FC236}">
                    <a16:creationId xmlns:a16="http://schemas.microsoft.com/office/drawing/2014/main" id="{74AAA997-8464-2AD2-9B56-204BF9B122E9}"/>
                  </a:ext>
                </a:extLst>
              </p:cNvPr>
              <p:cNvPicPr/>
              <p:nvPr/>
            </p:nvPicPr>
            <p:blipFill>
              <a:blip r:embed="rId4"/>
              <a:stretch>
                <a:fillRect/>
              </a:stretch>
            </p:blipFill>
            <p:spPr>
              <a:xfrm>
                <a:off x="6195217" y="3520308"/>
                <a:ext cx="1449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10A0F63-82C1-64EC-36C4-7D19BE3842AC}"/>
                  </a:ext>
                </a:extLst>
              </p14:cNvPr>
              <p14:cNvContentPartPr/>
              <p14:nvPr/>
            </p14:nvContentPartPr>
            <p14:xfrm>
              <a:off x="6282697" y="4089828"/>
              <a:ext cx="1307160" cy="40680"/>
            </p14:xfrm>
          </p:contentPart>
        </mc:Choice>
        <mc:Fallback xmlns="">
          <p:pic>
            <p:nvPicPr>
              <p:cNvPr id="5" name="Ink 4">
                <a:extLst>
                  <a:ext uri="{FF2B5EF4-FFF2-40B4-BE49-F238E27FC236}">
                    <a16:creationId xmlns:a16="http://schemas.microsoft.com/office/drawing/2014/main" id="{810A0F63-82C1-64EC-36C4-7D19BE3842AC}"/>
                  </a:ext>
                </a:extLst>
              </p:cNvPr>
              <p:cNvPicPr/>
              <p:nvPr/>
            </p:nvPicPr>
            <p:blipFill>
              <a:blip r:embed="rId6"/>
              <a:stretch>
                <a:fillRect/>
              </a:stretch>
            </p:blipFill>
            <p:spPr>
              <a:xfrm>
                <a:off x="6274057" y="4081188"/>
                <a:ext cx="13248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9C61DAD-9F33-4E32-6542-C8B2E18E4336}"/>
                  </a:ext>
                </a:extLst>
              </p14:cNvPr>
              <p14:cNvContentPartPr/>
              <p14:nvPr/>
            </p14:nvContentPartPr>
            <p14:xfrm>
              <a:off x="6302137" y="4522188"/>
              <a:ext cx="1258560" cy="10440"/>
            </p14:xfrm>
          </p:contentPart>
        </mc:Choice>
        <mc:Fallback xmlns="">
          <p:pic>
            <p:nvPicPr>
              <p:cNvPr id="6" name="Ink 5">
                <a:extLst>
                  <a:ext uri="{FF2B5EF4-FFF2-40B4-BE49-F238E27FC236}">
                    <a16:creationId xmlns:a16="http://schemas.microsoft.com/office/drawing/2014/main" id="{79C61DAD-9F33-4E32-6542-C8B2E18E4336}"/>
                  </a:ext>
                </a:extLst>
              </p:cNvPr>
              <p:cNvPicPr/>
              <p:nvPr/>
            </p:nvPicPr>
            <p:blipFill>
              <a:blip r:embed="rId8"/>
              <a:stretch>
                <a:fillRect/>
              </a:stretch>
            </p:blipFill>
            <p:spPr>
              <a:xfrm>
                <a:off x="6293497" y="4513548"/>
                <a:ext cx="1276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54E03DD-1C61-A961-0D0E-822BE7FEE778}"/>
                  </a:ext>
                </a:extLst>
              </p14:cNvPr>
              <p14:cNvContentPartPr/>
              <p14:nvPr/>
            </p14:nvContentPartPr>
            <p14:xfrm>
              <a:off x="6322297" y="5003868"/>
              <a:ext cx="1277280" cy="50040"/>
            </p14:xfrm>
          </p:contentPart>
        </mc:Choice>
        <mc:Fallback xmlns="">
          <p:pic>
            <p:nvPicPr>
              <p:cNvPr id="7" name="Ink 6">
                <a:extLst>
                  <a:ext uri="{FF2B5EF4-FFF2-40B4-BE49-F238E27FC236}">
                    <a16:creationId xmlns:a16="http://schemas.microsoft.com/office/drawing/2014/main" id="{554E03DD-1C61-A961-0D0E-822BE7FEE778}"/>
                  </a:ext>
                </a:extLst>
              </p:cNvPr>
              <p:cNvPicPr/>
              <p:nvPr/>
            </p:nvPicPr>
            <p:blipFill>
              <a:blip r:embed="rId10"/>
              <a:stretch>
                <a:fillRect/>
              </a:stretch>
            </p:blipFill>
            <p:spPr>
              <a:xfrm>
                <a:off x="6313297" y="4995228"/>
                <a:ext cx="1294920" cy="67680"/>
              </a:xfrm>
              <a:prstGeom prst="rect">
                <a:avLst/>
              </a:prstGeom>
            </p:spPr>
          </p:pic>
        </mc:Fallback>
      </mc:AlternateContent>
      <p:sp>
        <p:nvSpPr>
          <p:cNvPr id="8" name="TextBox 7">
            <a:extLst>
              <a:ext uri="{FF2B5EF4-FFF2-40B4-BE49-F238E27FC236}">
                <a16:creationId xmlns:a16="http://schemas.microsoft.com/office/drawing/2014/main" id="{A381E5E1-D055-15CA-1282-3E88EC4CA5B6}"/>
              </a:ext>
            </a:extLst>
          </p:cNvPr>
          <p:cNvSpPr txBox="1"/>
          <p:nvPr/>
        </p:nvSpPr>
        <p:spPr>
          <a:xfrm>
            <a:off x="7635577" y="3239966"/>
            <a:ext cx="2605072" cy="2585323"/>
          </a:xfrm>
          <a:prstGeom prst="rect">
            <a:avLst/>
          </a:prstGeom>
          <a:noFill/>
        </p:spPr>
        <p:txBody>
          <a:bodyPr wrap="none" rtlCol="0">
            <a:spAutoFit/>
          </a:bodyPr>
          <a:lstStyle/>
          <a:p>
            <a:r>
              <a:rPr lang="en-US" dirty="0">
                <a:solidFill>
                  <a:schemeClr val="bg1"/>
                </a:solidFill>
              </a:rPr>
              <a:t>Minimum resource quota</a:t>
            </a:r>
          </a:p>
          <a:p>
            <a:endParaRPr lang="en-US" dirty="0">
              <a:solidFill>
                <a:schemeClr val="bg1"/>
              </a:solidFill>
            </a:endParaRPr>
          </a:p>
          <a:p>
            <a:r>
              <a:rPr lang="en-US" dirty="0">
                <a:solidFill>
                  <a:schemeClr val="bg1"/>
                </a:solidFill>
              </a:rPr>
              <a:t>Maximum resource quota</a:t>
            </a:r>
          </a:p>
          <a:p>
            <a:endParaRPr lang="en-IN" dirty="0">
              <a:solidFill>
                <a:schemeClr val="bg1"/>
              </a:solidFill>
            </a:endParaRPr>
          </a:p>
          <a:p>
            <a:r>
              <a:rPr lang="en-US" dirty="0">
                <a:solidFill>
                  <a:schemeClr val="bg1"/>
                </a:solidFill>
              </a:rPr>
              <a:t>Minimum resource quota</a:t>
            </a:r>
          </a:p>
          <a:p>
            <a:endParaRPr lang="en-US" dirty="0">
              <a:solidFill>
                <a:schemeClr val="bg1"/>
              </a:solidFill>
            </a:endParaRPr>
          </a:p>
          <a:p>
            <a:r>
              <a:rPr lang="en-US" dirty="0">
                <a:solidFill>
                  <a:schemeClr val="bg1"/>
                </a:solidFill>
              </a:rPr>
              <a:t>Maximum resource quota</a:t>
            </a:r>
          </a:p>
          <a:p>
            <a:endParaRPr lang="en-IN" dirty="0">
              <a:solidFill>
                <a:schemeClr val="bg1"/>
              </a:solidFill>
            </a:endParaRPr>
          </a:p>
          <a:p>
            <a:r>
              <a:rPr lang="en-IN" dirty="0">
                <a:solidFill>
                  <a:schemeClr val="bg1"/>
                </a:solidFill>
              </a:rPr>
              <a:t>This is just an example</a:t>
            </a:r>
          </a:p>
        </p:txBody>
      </p:sp>
    </p:spTree>
    <p:extLst>
      <p:ext uri="{BB962C8B-B14F-4D97-AF65-F5344CB8AC3E}">
        <p14:creationId xmlns:p14="http://schemas.microsoft.com/office/powerpoint/2010/main" val="567464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BC3CC-7E46-2496-4F3C-8B206D0E46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5D5901-04D4-17A0-67AC-59D71F3D80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6921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A1F02-D5BA-3B89-67C3-34F7673C48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ED85A4-4ECB-BD36-4A63-64B223FC7726}"/>
              </a:ext>
            </a:extLst>
          </p:cNvPr>
          <p:cNvPicPr>
            <a:picLocks noChangeAspect="1"/>
          </p:cNvPicPr>
          <p:nvPr/>
        </p:nvPicPr>
        <p:blipFill>
          <a:blip r:embed="rId2"/>
          <a:stretch>
            <a:fillRect/>
          </a:stretch>
        </p:blipFill>
        <p:spPr>
          <a:xfrm>
            <a:off x="0" y="739874"/>
            <a:ext cx="12192000" cy="5378251"/>
          </a:xfrm>
          <a:prstGeom prst="rect">
            <a:avLst/>
          </a:prstGeom>
        </p:spPr>
      </p:pic>
    </p:spTree>
    <p:extLst>
      <p:ext uri="{BB962C8B-B14F-4D97-AF65-F5344CB8AC3E}">
        <p14:creationId xmlns:p14="http://schemas.microsoft.com/office/powerpoint/2010/main" val="36941767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8B59E-0D4B-C1E7-D685-EE07ED6472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090BBD-001C-6031-6F31-0263EF2C76BE}"/>
              </a:ext>
            </a:extLst>
          </p:cNvPr>
          <p:cNvPicPr>
            <a:picLocks noChangeAspect="1"/>
          </p:cNvPicPr>
          <p:nvPr/>
        </p:nvPicPr>
        <p:blipFill>
          <a:blip r:embed="rId2"/>
          <a:stretch>
            <a:fillRect/>
          </a:stretch>
        </p:blipFill>
        <p:spPr>
          <a:xfrm>
            <a:off x="0" y="738441"/>
            <a:ext cx="12192000" cy="5381117"/>
          </a:xfrm>
          <a:prstGeom prst="rect">
            <a:avLst/>
          </a:prstGeom>
        </p:spPr>
      </p:pic>
    </p:spTree>
    <p:extLst>
      <p:ext uri="{BB962C8B-B14F-4D97-AF65-F5344CB8AC3E}">
        <p14:creationId xmlns:p14="http://schemas.microsoft.com/office/powerpoint/2010/main" val="11610458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B6FBD-4CFC-8F70-FCC9-1478C55CAF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8A319C-07BA-ED3E-465F-A75BB0E02D63}"/>
              </a:ext>
            </a:extLst>
          </p:cNvPr>
          <p:cNvPicPr>
            <a:picLocks noChangeAspect="1"/>
          </p:cNvPicPr>
          <p:nvPr/>
        </p:nvPicPr>
        <p:blipFill>
          <a:blip r:embed="rId2"/>
          <a:stretch>
            <a:fillRect/>
          </a:stretch>
        </p:blipFill>
        <p:spPr>
          <a:xfrm>
            <a:off x="0" y="732940"/>
            <a:ext cx="12192000" cy="5392119"/>
          </a:xfrm>
          <a:prstGeom prst="rect">
            <a:avLst/>
          </a:prstGeom>
        </p:spPr>
      </p:pic>
      <p:sp>
        <p:nvSpPr>
          <p:cNvPr id="7" name="TextBox 6">
            <a:extLst>
              <a:ext uri="{FF2B5EF4-FFF2-40B4-BE49-F238E27FC236}">
                <a16:creationId xmlns:a16="http://schemas.microsoft.com/office/drawing/2014/main" id="{7B6F49B1-6084-B9A4-F020-5293AAD71470}"/>
              </a:ext>
            </a:extLst>
          </p:cNvPr>
          <p:cNvSpPr txBox="1"/>
          <p:nvPr/>
        </p:nvSpPr>
        <p:spPr>
          <a:xfrm>
            <a:off x="5966257" y="2813483"/>
            <a:ext cx="5149038" cy="923330"/>
          </a:xfrm>
          <a:prstGeom prst="rect">
            <a:avLst/>
          </a:prstGeom>
          <a:noFill/>
        </p:spPr>
        <p:txBody>
          <a:bodyPr wrap="none" rtlCol="0">
            <a:spAutoFit/>
          </a:bodyPr>
          <a:lstStyle/>
          <a:p>
            <a:r>
              <a:rPr lang="en-US" dirty="0"/>
              <a:t>First deploy deployment and then after deploy HPA</a:t>
            </a:r>
          </a:p>
          <a:p>
            <a:r>
              <a:rPr lang="en-US" dirty="0"/>
              <a:t>As per the left box this HPA will scale in and scale out</a:t>
            </a:r>
          </a:p>
          <a:p>
            <a:r>
              <a:rPr lang="en-US" dirty="0"/>
              <a:t>The Pods</a:t>
            </a:r>
            <a:endParaRPr lang="en-IN" dirty="0"/>
          </a:p>
        </p:txBody>
      </p:sp>
      <p:grpSp>
        <p:nvGrpSpPr>
          <p:cNvPr id="11" name="Group 10">
            <a:extLst>
              <a:ext uri="{FF2B5EF4-FFF2-40B4-BE49-F238E27FC236}">
                <a16:creationId xmlns:a16="http://schemas.microsoft.com/office/drawing/2014/main" id="{22126969-2D1C-C985-9B4E-C544E8C32147}"/>
              </a:ext>
            </a:extLst>
          </p:cNvPr>
          <p:cNvGrpSpPr/>
          <p:nvPr/>
        </p:nvGrpSpPr>
        <p:grpSpPr>
          <a:xfrm>
            <a:off x="3342577" y="2997228"/>
            <a:ext cx="2626200" cy="672120"/>
            <a:chOff x="3342577" y="2997228"/>
            <a:chExt cx="2626200" cy="672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05A2FE7-878B-5351-99DC-1CBA3664508A}"/>
                    </a:ext>
                  </a:extLst>
                </p14:cNvPr>
                <p14:cNvContentPartPr/>
                <p14:nvPr/>
              </p14:nvContentPartPr>
              <p14:xfrm>
                <a:off x="3342577" y="3016668"/>
                <a:ext cx="1791000" cy="652680"/>
              </p14:xfrm>
            </p:contentPart>
          </mc:Choice>
          <mc:Fallback xmlns="">
            <p:pic>
              <p:nvPicPr>
                <p:cNvPr id="4" name="Ink 3">
                  <a:extLst>
                    <a:ext uri="{FF2B5EF4-FFF2-40B4-BE49-F238E27FC236}">
                      <a16:creationId xmlns:a16="http://schemas.microsoft.com/office/drawing/2014/main" id="{205A2FE7-878B-5351-99DC-1CBA3664508A}"/>
                    </a:ext>
                  </a:extLst>
                </p:cNvPr>
                <p:cNvPicPr/>
                <p:nvPr/>
              </p:nvPicPr>
              <p:blipFill>
                <a:blip r:embed="rId4"/>
                <a:stretch>
                  <a:fillRect/>
                </a:stretch>
              </p:blipFill>
              <p:spPr>
                <a:xfrm>
                  <a:off x="3333577" y="3008028"/>
                  <a:ext cx="180864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5A30412-3262-B946-AD38-2E2CB8D28324}"/>
                    </a:ext>
                  </a:extLst>
                </p14:cNvPr>
                <p14:cNvContentPartPr/>
                <p14:nvPr/>
              </p14:nvContentPartPr>
              <p14:xfrm>
                <a:off x="5102977" y="3204588"/>
                <a:ext cx="863280" cy="70560"/>
              </p14:xfrm>
            </p:contentPart>
          </mc:Choice>
          <mc:Fallback xmlns="">
            <p:pic>
              <p:nvPicPr>
                <p:cNvPr id="5" name="Ink 4">
                  <a:extLst>
                    <a:ext uri="{FF2B5EF4-FFF2-40B4-BE49-F238E27FC236}">
                      <a16:creationId xmlns:a16="http://schemas.microsoft.com/office/drawing/2014/main" id="{C5A30412-3262-B946-AD38-2E2CB8D28324}"/>
                    </a:ext>
                  </a:extLst>
                </p:cNvPr>
                <p:cNvPicPr/>
                <p:nvPr/>
              </p:nvPicPr>
              <p:blipFill>
                <a:blip r:embed="rId6"/>
                <a:stretch>
                  <a:fillRect/>
                </a:stretch>
              </p:blipFill>
              <p:spPr>
                <a:xfrm>
                  <a:off x="5093977" y="3195948"/>
                  <a:ext cx="880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D68186D-DBBC-23BB-01A5-C625E7D55DD2}"/>
                    </a:ext>
                  </a:extLst>
                </p14:cNvPr>
                <p14:cNvContentPartPr/>
                <p14:nvPr/>
              </p14:nvContentPartPr>
              <p14:xfrm>
                <a:off x="5782657" y="2997228"/>
                <a:ext cx="186120" cy="208440"/>
              </p14:xfrm>
            </p:contentPart>
          </mc:Choice>
          <mc:Fallback xmlns="">
            <p:pic>
              <p:nvPicPr>
                <p:cNvPr id="8" name="Ink 7">
                  <a:extLst>
                    <a:ext uri="{FF2B5EF4-FFF2-40B4-BE49-F238E27FC236}">
                      <a16:creationId xmlns:a16="http://schemas.microsoft.com/office/drawing/2014/main" id="{3D68186D-DBBC-23BB-01A5-C625E7D55DD2}"/>
                    </a:ext>
                  </a:extLst>
                </p:cNvPr>
                <p:cNvPicPr/>
                <p:nvPr/>
              </p:nvPicPr>
              <p:blipFill>
                <a:blip r:embed="rId8"/>
                <a:stretch>
                  <a:fillRect/>
                </a:stretch>
              </p:blipFill>
              <p:spPr>
                <a:xfrm>
                  <a:off x="5773657" y="2988228"/>
                  <a:ext cx="203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2FC0869-F2AE-7FEE-57A6-D1D006E05F81}"/>
                    </a:ext>
                  </a:extLst>
                </p14:cNvPr>
                <p14:cNvContentPartPr/>
                <p14:nvPr/>
              </p14:nvContentPartPr>
              <p14:xfrm>
                <a:off x="5845297" y="3205308"/>
                <a:ext cx="113040" cy="260280"/>
              </p14:xfrm>
            </p:contentPart>
          </mc:Choice>
          <mc:Fallback xmlns="">
            <p:pic>
              <p:nvPicPr>
                <p:cNvPr id="10" name="Ink 9">
                  <a:extLst>
                    <a:ext uri="{FF2B5EF4-FFF2-40B4-BE49-F238E27FC236}">
                      <a16:creationId xmlns:a16="http://schemas.microsoft.com/office/drawing/2014/main" id="{02FC0869-F2AE-7FEE-57A6-D1D006E05F81}"/>
                    </a:ext>
                  </a:extLst>
                </p:cNvPr>
                <p:cNvPicPr/>
                <p:nvPr/>
              </p:nvPicPr>
              <p:blipFill>
                <a:blip r:embed="rId10"/>
                <a:stretch>
                  <a:fillRect/>
                </a:stretch>
              </p:blipFill>
              <p:spPr>
                <a:xfrm>
                  <a:off x="5836657" y="3196668"/>
                  <a:ext cx="130680" cy="277920"/>
                </a:xfrm>
                <a:prstGeom prst="rect">
                  <a:avLst/>
                </a:prstGeom>
              </p:spPr>
            </p:pic>
          </mc:Fallback>
        </mc:AlternateContent>
      </p:grpSp>
    </p:spTree>
    <p:extLst>
      <p:ext uri="{BB962C8B-B14F-4D97-AF65-F5344CB8AC3E}">
        <p14:creationId xmlns:p14="http://schemas.microsoft.com/office/powerpoint/2010/main" val="16326515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F7D30-0CE7-BA72-0A92-E1AD7AE0274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1CD9F16-561E-4C29-E379-6D059A454AEA}"/>
              </a:ext>
            </a:extLst>
          </p:cNvPr>
          <p:cNvPicPr>
            <a:picLocks noChangeAspect="1"/>
          </p:cNvPicPr>
          <p:nvPr/>
        </p:nvPicPr>
        <p:blipFill>
          <a:blip r:embed="rId2"/>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72CDC7B7-454D-9AA2-BEFD-2E6487FD86E4}"/>
              </a:ext>
            </a:extLst>
          </p:cNvPr>
          <p:cNvGrpSpPr/>
          <p:nvPr/>
        </p:nvGrpSpPr>
        <p:grpSpPr>
          <a:xfrm>
            <a:off x="3934057" y="3391068"/>
            <a:ext cx="1152360" cy="1129320"/>
            <a:chOff x="3934057" y="3391068"/>
            <a:chExt cx="1152360" cy="1129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0E12F44-C0A1-0816-13D6-6D4BA5E08104}"/>
                    </a:ext>
                  </a:extLst>
                </p14:cNvPr>
                <p14:cNvContentPartPr/>
                <p14:nvPr/>
              </p14:nvContentPartPr>
              <p14:xfrm>
                <a:off x="3934057" y="3391068"/>
                <a:ext cx="904680" cy="288360"/>
              </p14:xfrm>
            </p:contentPart>
          </mc:Choice>
          <mc:Fallback xmlns="">
            <p:pic>
              <p:nvPicPr>
                <p:cNvPr id="4" name="Ink 3">
                  <a:extLst>
                    <a:ext uri="{FF2B5EF4-FFF2-40B4-BE49-F238E27FC236}">
                      <a16:creationId xmlns:a16="http://schemas.microsoft.com/office/drawing/2014/main" id="{40E12F44-C0A1-0816-13D6-6D4BA5E08104}"/>
                    </a:ext>
                  </a:extLst>
                </p:cNvPr>
                <p:cNvPicPr/>
                <p:nvPr/>
              </p:nvPicPr>
              <p:blipFill>
                <a:blip r:embed="rId4"/>
                <a:stretch>
                  <a:fillRect/>
                </a:stretch>
              </p:blipFill>
              <p:spPr>
                <a:xfrm>
                  <a:off x="3925057" y="3382428"/>
                  <a:ext cx="9223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873C816-BEB3-0A94-D38C-CD83CEA4C2C9}"/>
                    </a:ext>
                  </a:extLst>
                </p14:cNvPr>
                <p14:cNvContentPartPr/>
                <p14:nvPr/>
              </p14:nvContentPartPr>
              <p14:xfrm>
                <a:off x="4375417" y="3666828"/>
                <a:ext cx="711000" cy="833760"/>
              </p14:xfrm>
            </p:contentPart>
          </mc:Choice>
          <mc:Fallback xmlns="">
            <p:pic>
              <p:nvPicPr>
                <p:cNvPr id="5" name="Ink 4">
                  <a:extLst>
                    <a:ext uri="{FF2B5EF4-FFF2-40B4-BE49-F238E27FC236}">
                      <a16:creationId xmlns:a16="http://schemas.microsoft.com/office/drawing/2014/main" id="{9873C816-BEB3-0A94-D38C-CD83CEA4C2C9}"/>
                    </a:ext>
                  </a:extLst>
                </p:cNvPr>
                <p:cNvPicPr/>
                <p:nvPr/>
              </p:nvPicPr>
              <p:blipFill>
                <a:blip r:embed="rId6"/>
                <a:stretch>
                  <a:fillRect/>
                </a:stretch>
              </p:blipFill>
              <p:spPr>
                <a:xfrm>
                  <a:off x="4366417" y="3658188"/>
                  <a:ext cx="728640" cy="85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570E444-7749-117E-9E8B-B82E84473E9D}"/>
                    </a:ext>
                  </a:extLst>
                </p14:cNvPr>
                <p14:cNvContentPartPr/>
                <p14:nvPr/>
              </p14:nvContentPartPr>
              <p14:xfrm>
                <a:off x="4817497" y="4433988"/>
                <a:ext cx="258840" cy="86400"/>
              </p14:xfrm>
            </p:contentPart>
          </mc:Choice>
          <mc:Fallback xmlns="">
            <p:pic>
              <p:nvPicPr>
                <p:cNvPr id="6" name="Ink 5">
                  <a:extLst>
                    <a:ext uri="{FF2B5EF4-FFF2-40B4-BE49-F238E27FC236}">
                      <a16:creationId xmlns:a16="http://schemas.microsoft.com/office/drawing/2014/main" id="{C570E444-7749-117E-9E8B-B82E84473E9D}"/>
                    </a:ext>
                  </a:extLst>
                </p:cNvPr>
                <p:cNvPicPr/>
                <p:nvPr/>
              </p:nvPicPr>
              <p:blipFill>
                <a:blip r:embed="rId8"/>
                <a:stretch>
                  <a:fillRect/>
                </a:stretch>
              </p:blipFill>
              <p:spPr>
                <a:xfrm>
                  <a:off x="4808857" y="4424988"/>
                  <a:ext cx="276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25C13E76-AF33-34C9-C56D-1C6ED2FB31AE}"/>
                    </a:ext>
                  </a:extLst>
                </p14:cNvPr>
                <p14:cNvContentPartPr/>
                <p14:nvPr/>
              </p14:nvContentPartPr>
              <p14:xfrm>
                <a:off x="5073097" y="4286748"/>
                <a:ext cx="360" cy="226080"/>
              </p14:xfrm>
            </p:contentPart>
          </mc:Choice>
          <mc:Fallback xmlns="">
            <p:pic>
              <p:nvPicPr>
                <p:cNvPr id="7" name="Ink 6">
                  <a:extLst>
                    <a:ext uri="{FF2B5EF4-FFF2-40B4-BE49-F238E27FC236}">
                      <a16:creationId xmlns:a16="http://schemas.microsoft.com/office/drawing/2014/main" id="{25C13E76-AF33-34C9-C56D-1C6ED2FB31AE}"/>
                    </a:ext>
                  </a:extLst>
                </p:cNvPr>
                <p:cNvPicPr/>
                <p:nvPr/>
              </p:nvPicPr>
              <p:blipFill>
                <a:blip r:embed="rId10"/>
                <a:stretch>
                  <a:fillRect/>
                </a:stretch>
              </p:blipFill>
              <p:spPr>
                <a:xfrm>
                  <a:off x="5064457" y="4278108"/>
                  <a:ext cx="18000" cy="243720"/>
                </a:xfrm>
                <a:prstGeom prst="rect">
                  <a:avLst/>
                </a:prstGeom>
              </p:spPr>
            </p:pic>
          </mc:Fallback>
        </mc:AlternateContent>
      </p:grpSp>
      <p:sp>
        <p:nvSpPr>
          <p:cNvPr id="9" name="TextBox 8">
            <a:extLst>
              <a:ext uri="{FF2B5EF4-FFF2-40B4-BE49-F238E27FC236}">
                <a16:creationId xmlns:a16="http://schemas.microsoft.com/office/drawing/2014/main" id="{239ECEC2-7092-AE91-6191-D292C9598184}"/>
              </a:ext>
            </a:extLst>
          </p:cNvPr>
          <p:cNvSpPr txBox="1"/>
          <p:nvPr/>
        </p:nvSpPr>
        <p:spPr>
          <a:xfrm>
            <a:off x="1986116" y="4453182"/>
            <a:ext cx="6355458" cy="646331"/>
          </a:xfrm>
          <a:prstGeom prst="rect">
            <a:avLst/>
          </a:prstGeom>
          <a:noFill/>
        </p:spPr>
        <p:txBody>
          <a:bodyPr wrap="none" rtlCol="0">
            <a:spAutoFit/>
          </a:bodyPr>
          <a:lstStyle/>
          <a:p>
            <a:r>
              <a:rPr lang="en-US" dirty="0">
                <a:solidFill>
                  <a:schemeClr val="bg1"/>
                </a:solidFill>
              </a:rPr>
              <a:t>Whenever pod reaches 50% consumption it will create more pods</a:t>
            </a:r>
          </a:p>
          <a:p>
            <a:r>
              <a:rPr lang="en-US" dirty="0">
                <a:solidFill>
                  <a:schemeClr val="bg1"/>
                </a:solidFill>
              </a:rPr>
              <a:t>Based upon the utilization</a:t>
            </a:r>
            <a:endParaRPr lang="en-IN" dirty="0">
              <a:solidFill>
                <a:schemeClr val="bg1"/>
              </a:solidFill>
            </a:endParaRPr>
          </a:p>
        </p:txBody>
      </p:sp>
    </p:spTree>
    <p:extLst>
      <p:ext uri="{BB962C8B-B14F-4D97-AF65-F5344CB8AC3E}">
        <p14:creationId xmlns:p14="http://schemas.microsoft.com/office/powerpoint/2010/main" val="34122129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8F7A5-B79B-D227-3487-7D6261873F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C202C5-7917-2339-2CEA-E3340F19C9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17416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98F6A-6F63-4D72-3623-26FF3933F02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EED3A4-F044-3B2F-D6DD-F0910D780A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85763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90F2-F224-EDAE-6524-2BADDF704E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D4A686-2506-9507-7F22-9FB664C47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6008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1F5E0-4FA2-F697-5E64-1FA0823E05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8F32D9-9A60-9366-FE41-012FBB86C8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96073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C9473-093E-D0E4-BF55-0474E14593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451B6F-3755-BDEA-C4E7-F79E95C8A8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441650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AE4C-23CB-B020-CE28-6286460A817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583E1A7-46B9-688F-FA6C-0F98B6D80B01}"/>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1D2A0BC-A597-2FA3-ECFE-D8FE555A2809}"/>
              </a:ext>
            </a:extLst>
          </p:cNvPr>
          <p:cNvSpPr txBox="1"/>
          <p:nvPr/>
        </p:nvSpPr>
        <p:spPr>
          <a:xfrm>
            <a:off x="6813894" y="3244334"/>
            <a:ext cx="1710533" cy="369332"/>
          </a:xfrm>
          <a:prstGeom prst="rect">
            <a:avLst/>
          </a:prstGeom>
          <a:noFill/>
        </p:spPr>
        <p:txBody>
          <a:bodyPr wrap="none" rtlCol="0">
            <a:spAutoFit/>
          </a:bodyPr>
          <a:lstStyle/>
          <a:p>
            <a:r>
              <a:rPr lang="en-US" dirty="0">
                <a:solidFill>
                  <a:schemeClr val="bg1"/>
                </a:solidFill>
              </a:rPr>
              <a:t>100 Micro CPU’s</a:t>
            </a:r>
            <a:endParaRPr lang="en-IN" dirty="0">
              <a:solidFill>
                <a:schemeClr val="bg1"/>
              </a:solidFill>
            </a:endParaRPr>
          </a:p>
        </p:txBody>
      </p:sp>
      <p:sp>
        <p:nvSpPr>
          <p:cNvPr id="5" name="TextBox 4">
            <a:extLst>
              <a:ext uri="{FF2B5EF4-FFF2-40B4-BE49-F238E27FC236}">
                <a16:creationId xmlns:a16="http://schemas.microsoft.com/office/drawing/2014/main" id="{D3A1B664-CFEC-D029-42F0-B199CE270523}"/>
              </a:ext>
            </a:extLst>
          </p:cNvPr>
          <p:cNvSpPr txBox="1"/>
          <p:nvPr/>
        </p:nvSpPr>
        <p:spPr>
          <a:xfrm>
            <a:off x="6813894" y="3691701"/>
            <a:ext cx="910827" cy="369332"/>
          </a:xfrm>
          <a:prstGeom prst="rect">
            <a:avLst/>
          </a:prstGeom>
          <a:noFill/>
        </p:spPr>
        <p:txBody>
          <a:bodyPr wrap="none" rtlCol="0">
            <a:spAutoFit/>
          </a:bodyPr>
          <a:lstStyle/>
          <a:p>
            <a:r>
              <a:rPr lang="en-US" dirty="0">
                <a:solidFill>
                  <a:schemeClr val="bg1"/>
                </a:solidFill>
              </a:rPr>
              <a:t>200 MB</a:t>
            </a:r>
            <a:endParaRPr lang="en-IN" dirty="0">
              <a:solidFill>
                <a:schemeClr val="bg1"/>
              </a:solidFill>
            </a:endParaRPr>
          </a:p>
        </p:txBody>
      </p:sp>
      <p:grpSp>
        <p:nvGrpSpPr>
          <p:cNvPr id="8" name="Group 7">
            <a:extLst>
              <a:ext uri="{FF2B5EF4-FFF2-40B4-BE49-F238E27FC236}">
                <a16:creationId xmlns:a16="http://schemas.microsoft.com/office/drawing/2014/main" id="{F08D40DB-280F-BDFD-EF80-0FA6855132D6}"/>
              </a:ext>
            </a:extLst>
          </p:cNvPr>
          <p:cNvGrpSpPr/>
          <p:nvPr/>
        </p:nvGrpSpPr>
        <p:grpSpPr>
          <a:xfrm>
            <a:off x="5338777" y="3480348"/>
            <a:ext cx="1513080" cy="403200"/>
            <a:chOff x="5338777" y="3480348"/>
            <a:chExt cx="1513080" cy="4032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7F790BC-448D-CBAE-2CB1-AF8C0B2DCD7D}"/>
                    </a:ext>
                  </a:extLst>
                </p14:cNvPr>
                <p14:cNvContentPartPr/>
                <p14:nvPr/>
              </p14:nvContentPartPr>
              <p14:xfrm>
                <a:off x="5338777" y="3490068"/>
                <a:ext cx="1513080" cy="11520"/>
              </p14:xfrm>
            </p:contentPart>
          </mc:Choice>
          <mc:Fallback xmlns="">
            <p:pic>
              <p:nvPicPr>
                <p:cNvPr id="6" name="Ink 5">
                  <a:extLst>
                    <a:ext uri="{FF2B5EF4-FFF2-40B4-BE49-F238E27FC236}">
                      <a16:creationId xmlns:a16="http://schemas.microsoft.com/office/drawing/2014/main" id="{37F790BC-448D-CBAE-2CB1-AF8C0B2DCD7D}"/>
                    </a:ext>
                  </a:extLst>
                </p:cNvPr>
                <p:cNvPicPr/>
                <p:nvPr/>
              </p:nvPicPr>
              <p:blipFill>
                <a:blip r:embed="rId4"/>
                <a:stretch>
                  <a:fillRect/>
                </a:stretch>
              </p:blipFill>
              <p:spPr>
                <a:xfrm>
                  <a:off x="5330137" y="3481428"/>
                  <a:ext cx="1530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F532568-0D6E-9C94-0F8F-9B0435E4CD73}"/>
                    </a:ext>
                  </a:extLst>
                </p14:cNvPr>
                <p14:cNvContentPartPr/>
                <p14:nvPr/>
              </p14:nvContentPartPr>
              <p14:xfrm>
                <a:off x="5358217" y="3480348"/>
                <a:ext cx="1473480" cy="403200"/>
              </p14:xfrm>
            </p:contentPart>
          </mc:Choice>
          <mc:Fallback xmlns="">
            <p:pic>
              <p:nvPicPr>
                <p:cNvPr id="7" name="Ink 6">
                  <a:extLst>
                    <a:ext uri="{FF2B5EF4-FFF2-40B4-BE49-F238E27FC236}">
                      <a16:creationId xmlns:a16="http://schemas.microsoft.com/office/drawing/2014/main" id="{5F532568-0D6E-9C94-0F8F-9B0435E4CD73}"/>
                    </a:ext>
                  </a:extLst>
                </p:cNvPr>
                <p:cNvPicPr/>
                <p:nvPr/>
              </p:nvPicPr>
              <p:blipFill>
                <a:blip r:embed="rId6"/>
                <a:stretch>
                  <a:fillRect/>
                </a:stretch>
              </p:blipFill>
              <p:spPr>
                <a:xfrm>
                  <a:off x="5349577" y="3471708"/>
                  <a:ext cx="1491120" cy="420840"/>
                </a:xfrm>
                <a:prstGeom prst="rect">
                  <a:avLst/>
                </a:prstGeom>
              </p:spPr>
            </p:pic>
          </mc:Fallback>
        </mc:AlternateContent>
      </p:grpSp>
    </p:spTree>
    <p:extLst>
      <p:ext uri="{BB962C8B-B14F-4D97-AF65-F5344CB8AC3E}">
        <p14:creationId xmlns:p14="http://schemas.microsoft.com/office/powerpoint/2010/main" val="239975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D9715-E6D2-16F8-6ED0-3FC847D80C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E62D20-5626-DD07-66A7-9A1111F155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30171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147B-D18F-4730-63EC-5EB714A696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BC2543-A57C-D9C4-1C95-AA9AAB913F9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F3ADBD6-4C41-5B0C-9A4C-2B55380D4B55}"/>
              </a:ext>
            </a:extLst>
          </p:cNvPr>
          <p:cNvSpPr txBox="1"/>
          <p:nvPr/>
        </p:nvSpPr>
        <p:spPr>
          <a:xfrm>
            <a:off x="6263148" y="2635045"/>
            <a:ext cx="5596601" cy="3139321"/>
          </a:xfrm>
          <a:prstGeom prst="rect">
            <a:avLst/>
          </a:prstGeom>
          <a:noFill/>
        </p:spPr>
        <p:txBody>
          <a:bodyPr wrap="square" rtlCol="0">
            <a:spAutoFit/>
          </a:bodyPr>
          <a:lstStyle/>
          <a:p>
            <a:r>
              <a:rPr lang="en-US" dirty="0">
                <a:solidFill>
                  <a:schemeClr val="bg1"/>
                </a:solidFill>
              </a:rPr>
              <a:t>IMP </a:t>
            </a:r>
          </a:p>
          <a:p>
            <a:r>
              <a:rPr lang="en-US" dirty="0">
                <a:solidFill>
                  <a:schemeClr val="bg1"/>
                </a:solidFill>
              </a:rPr>
              <a:t>If we mention the limit range in the particular namespace then pods which are going to create in that particular namespace would be in the limit.</a:t>
            </a:r>
          </a:p>
          <a:p>
            <a:endParaRPr lang="en-US" dirty="0">
              <a:solidFill>
                <a:schemeClr val="bg1"/>
              </a:solidFill>
            </a:endParaRPr>
          </a:p>
          <a:p>
            <a:r>
              <a:rPr lang="en-US" dirty="0">
                <a:solidFill>
                  <a:schemeClr val="bg1"/>
                </a:solidFill>
              </a:rPr>
              <a:t>If we don’t mention any namespace, it will take default.</a:t>
            </a:r>
          </a:p>
          <a:p>
            <a:endParaRPr lang="en-US" dirty="0">
              <a:solidFill>
                <a:schemeClr val="bg1"/>
              </a:solidFill>
            </a:endParaRPr>
          </a:p>
          <a:p>
            <a:r>
              <a:rPr lang="en-US" dirty="0">
                <a:solidFill>
                  <a:schemeClr val="bg1"/>
                </a:solidFill>
              </a:rPr>
              <a:t>In deployment we should mention the limits as optional</a:t>
            </a:r>
          </a:p>
          <a:p>
            <a:r>
              <a:rPr lang="en-US" dirty="0">
                <a:solidFill>
                  <a:schemeClr val="bg1"/>
                </a:solidFill>
              </a:rPr>
              <a:t>If we need limits for the pods</a:t>
            </a: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12727472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EC6D8-D9EE-A5BE-7AC9-050B0665DD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06BCB48-993F-04BE-548B-862C92595B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90520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18C28-B99F-6264-3814-3CB39E1B31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0A6B51D-719C-74CC-79D2-4626133526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564942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2C8A6-5EEE-0F35-ADDE-CF8AF061BA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18BEEA-E06A-E11D-7B60-703F684522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85729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A726-FEF2-11D7-4255-75D5E2A79D8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0DE998-0110-F919-DDA3-51E1D5B340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59944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FE5B-A641-9C03-DBB1-157DC1CF112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C8B6133-CEE0-29B9-9813-A2755DBF14F4}"/>
              </a:ext>
            </a:extLst>
          </p:cNvPr>
          <p:cNvSpPr>
            <a:spLocks noGrp="1"/>
          </p:cNvSpPr>
          <p:nvPr>
            <p:ph type="subTitle" idx="1"/>
          </p:nvPr>
        </p:nvSpPr>
        <p:spPr/>
        <p:txBody>
          <a:bodyPr/>
          <a:lstStyle/>
          <a:p>
            <a:endParaRPr lang="en-IN"/>
          </a:p>
        </p:txBody>
      </p:sp>
      <p:pic>
        <p:nvPicPr>
          <p:cNvPr id="9" name="Picture 8">
            <a:extLst>
              <a:ext uri="{FF2B5EF4-FFF2-40B4-BE49-F238E27FC236}">
                <a16:creationId xmlns:a16="http://schemas.microsoft.com/office/drawing/2014/main" id="{B20ECF64-A663-40AF-5964-014B2C0D0321}"/>
              </a:ext>
            </a:extLst>
          </p:cNvPr>
          <p:cNvPicPr>
            <a:picLocks noChangeAspect="1"/>
          </p:cNvPicPr>
          <p:nvPr/>
        </p:nvPicPr>
        <p:blipFill>
          <a:blip r:embed="rId2"/>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EF333B78-BF1F-D514-C542-409C7EE39D10}"/>
              </a:ext>
            </a:extLst>
          </p:cNvPr>
          <p:cNvPicPr>
            <a:picLocks noChangeAspect="1"/>
          </p:cNvPicPr>
          <p:nvPr/>
        </p:nvPicPr>
        <p:blipFill>
          <a:blip r:embed="rId3"/>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A3E68FC-9665-3567-F1ED-5BD9357E205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02868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4399-9282-041E-D6D9-B6668038AA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608823-E40F-CD83-E3B7-2A3C95622F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3220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6CE83-7015-4F95-BD30-C5B1823BBD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0B2221-597F-FB2B-6C2D-B46D2F3C9C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1350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45890-A88A-FFDF-5DD5-54CCE5A417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EC6807F-DB8E-7AB0-ADB6-C13748EB40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44552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2ACE-82E6-7C65-C9A5-0510803B9B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527978-B5D2-D255-7EF2-3ABDD30F5B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42857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63FAD-83BE-C63D-9233-1136FFAD1F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12E00-2C3E-B2DF-71FA-D1738493C8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783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A0B20-5F8F-A3E3-310B-6A9035323E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881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823D7-D8F0-C3E1-DE0F-F68C5F8B61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1787FF-46D2-EA43-14F4-363E24444F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12614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CA245-D90D-D973-D150-0258E0CCD6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9CF30E7-0AFC-AB58-CFEF-8C132F26DBD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280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0CB7A-8912-E071-178C-D2012413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5FC711-7B6E-6DAA-5981-FC684008D5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6103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F2475-3B06-A9A7-C1E1-7E417952E3E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A53EF4-2AC8-8238-15A1-93217A9B82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1412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7DB4-DB72-2B87-5778-C7F5DEA271E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E87541-A5B9-B7CE-4CF9-B5419CB7C4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383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BA30-D44C-CE9F-598A-39F275B11C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582855-4C2A-DDF5-1A8A-03286644F0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9577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E097F-D6E4-5F7F-07DB-3865817632A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2E9AAC-DDF6-F29E-7119-825DF814BAD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86051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C506-765B-6B42-CAA6-6F297D1C23B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EF2184-6256-76D2-0C0B-33BE5DEFAB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7357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CA347-54E3-0304-24AF-6517EABFE0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940094-BA58-C18C-6AFD-6D37A27BA20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B70AD6C-AA50-3B60-FF76-17BE4AAFBAC4}"/>
              </a:ext>
            </a:extLst>
          </p:cNvPr>
          <p:cNvSpPr txBox="1"/>
          <p:nvPr/>
        </p:nvSpPr>
        <p:spPr>
          <a:xfrm>
            <a:off x="2330245" y="5053781"/>
            <a:ext cx="7023205" cy="369332"/>
          </a:xfrm>
          <a:prstGeom prst="rect">
            <a:avLst/>
          </a:prstGeom>
          <a:noFill/>
        </p:spPr>
        <p:txBody>
          <a:bodyPr wrap="none" rtlCol="0">
            <a:spAutoFit/>
          </a:bodyPr>
          <a:lstStyle/>
          <a:p>
            <a:r>
              <a:rPr lang="en-US" dirty="0">
                <a:solidFill>
                  <a:schemeClr val="bg1"/>
                </a:solidFill>
              </a:rPr>
              <a:t>Whenever Pod got deleted and recreated a new IP will assign to the Pod</a:t>
            </a:r>
            <a:endParaRPr lang="en-IN"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F8C803F-1149-4F9C-6691-6839E6DFF7AF}"/>
                  </a:ext>
                </a:extLst>
              </p14:cNvPr>
              <p14:cNvContentPartPr/>
              <p14:nvPr/>
            </p14:nvContentPartPr>
            <p14:xfrm>
              <a:off x="2549768" y="2658372"/>
              <a:ext cx="677160" cy="68400"/>
            </p14:xfrm>
          </p:contentPart>
        </mc:Choice>
        <mc:Fallback>
          <p:pic>
            <p:nvPicPr>
              <p:cNvPr id="2" name="Ink 1">
                <a:extLst>
                  <a:ext uri="{FF2B5EF4-FFF2-40B4-BE49-F238E27FC236}">
                    <a16:creationId xmlns:a16="http://schemas.microsoft.com/office/drawing/2014/main" id="{0F8C803F-1149-4F9C-6691-6839E6DFF7AF}"/>
                  </a:ext>
                </a:extLst>
              </p:cNvPr>
              <p:cNvPicPr/>
              <p:nvPr/>
            </p:nvPicPr>
            <p:blipFill>
              <a:blip r:embed="rId4"/>
              <a:stretch>
                <a:fillRect/>
              </a:stretch>
            </p:blipFill>
            <p:spPr>
              <a:xfrm>
                <a:off x="2460128" y="2478372"/>
                <a:ext cx="85680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1834D74-96EB-0B1E-7F00-6A69046F05F5}"/>
                  </a:ext>
                </a:extLst>
              </p14:cNvPr>
              <p14:cNvContentPartPr/>
              <p14:nvPr/>
            </p14:nvContentPartPr>
            <p14:xfrm>
              <a:off x="2400008" y="3539292"/>
              <a:ext cx="830160" cy="18360"/>
            </p14:xfrm>
          </p:contentPart>
        </mc:Choice>
        <mc:Fallback>
          <p:pic>
            <p:nvPicPr>
              <p:cNvPr id="5" name="Ink 4">
                <a:extLst>
                  <a:ext uri="{FF2B5EF4-FFF2-40B4-BE49-F238E27FC236}">
                    <a16:creationId xmlns:a16="http://schemas.microsoft.com/office/drawing/2014/main" id="{91834D74-96EB-0B1E-7F00-6A69046F05F5}"/>
                  </a:ext>
                </a:extLst>
              </p:cNvPr>
              <p:cNvPicPr/>
              <p:nvPr/>
            </p:nvPicPr>
            <p:blipFill>
              <a:blip r:embed="rId6"/>
              <a:stretch>
                <a:fillRect/>
              </a:stretch>
            </p:blipFill>
            <p:spPr>
              <a:xfrm>
                <a:off x="2310008" y="3359652"/>
                <a:ext cx="100980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14503D51-BC0D-822F-0BA6-049B45C4245C}"/>
                  </a:ext>
                </a:extLst>
              </p14:cNvPr>
              <p14:cNvContentPartPr/>
              <p14:nvPr/>
            </p14:nvContentPartPr>
            <p14:xfrm>
              <a:off x="2398928" y="5116092"/>
              <a:ext cx="7203240" cy="405360"/>
            </p14:xfrm>
          </p:contentPart>
        </mc:Choice>
        <mc:Fallback>
          <p:pic>
            <p:nvPicPr>
              <p:cNvPr id="6" name="Ink 5">
                <a:extLst>
                  <a:ext uri="{FF2B5EF4-FFF2-40B4-BE49-F238E27FC236}">
                    <a16:creationId xmlns:a16="http://schemas.microsoft.com/office/drawing/2014/main" id="{14503D51-BC0D-822F-0BA6-049B45C4245C}"/>
                  </a:ext>
                </a:extLst>
              </p:cNvPr>
              <p:cNvPicPr/>
              <p:nvPr/>
            </p:nvPicPr>
            <p:blipFill>
              <a:blip r:embed="rId8"/>
              <a:stretch>
                <a:fillRect/>
              </a:stretch>
            </p:blipFill>
            <p:spPr>
              <a:xfrm>
                <a:off x="2309288" y="4936452"/>
                <a:ext cx="7382880" cy="765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E042733F-7EF1-4E37-0A2D-042686C3F4F4}"/>
                  </a:ext>
                </a:extLst>
              </p14:cNvPr>
              <p14:cNvContentPartPr/>
              <p14:nvPr/>
            </p14:nvContentPartPr>
            <p14:xfrm>
              <a:off x="2374088" y="5163972"/>
              <a:ext cx="361080" cy="11880"/>
            </p14:xfrm>
          </p:contentPart>
        </mc:Choice>
        <mc:Fallback>
          <p:pic>
            <p:nvPicPr>
              <p:cNvPr id="7" name="Ink 6">
                <a:extLst>
                  <a:ext uri="{FF2B5EF4-FFF2-40B4-BE49-F238E27FC236}">
                    <a16:creationId xmlns:a16="http://schemas.microsoft.com/office/drawing/2014/main" id="{E042733F-7EF1-4E37-0A2D-042686C3F4F4}"/>
                  </a:ext>
                </a:extLst>
              </p:cNvPr>
              <p:cNvPicPr/>
              <p:nvPr/>
            </p:nvPicPr>
            <p:blipFill>
              <a:blip r:embed="rId10"/>
              <a:stretch>
                <a:fillRect/>
              </a:stretch>
            </p:blipFill>
            <p:spPr>
              <a:xfrm>
                <a:off x="2284088" y="4984332"/>
                <a:ext cx="540720" cy="371520"/>
              </a:xfrm>
              <a:prstGeom prst="rect">
                <a:avLst/>
              </a:prstGeom>
            </p:spPr>
          </p:pic>
        </mc:Fallback>
      </mc:AlternateContent>
    </p:spTree>
    <p:extLst>
      <p:ext uri="{BB962C8B-B14F-4D97-AF65-F5344CB8AC3E}">
        <p14:creationId xmlns:p14="http://schemas.microsoft.com/office/powerpoint/2010/main" val="527522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0F44-F16B-D58E-B615-3BA46A7F08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4BCD16A-25F2-B420-D152-F38240AD66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071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25C7-F06F-761F-2668-E144DBD5FE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22C497B-D2E7-0609-36EE-A1612C5413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913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06BDC-64B6-7A8D-89ED-F123718648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B4F115-EDEE-9496-068A-0EF0DAE1B6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05030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FF67-58EB-2D7D-3752-51DAB6CD690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BF2783-41F2-F7BC-D7BE-580E3EC1A1F6}"/>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B583BBA-3067-74EF-775C-414675980901}"/>
                  </a:ext>
                </a:extLst>
              </p14:cNvPr>
              <p14:cNvContentPartPr/>
              <p14:nvPr/>
            </p14:nvContentPartPr>
            <p14:xfrm>
              <a:off x="2546617" y="3641988"/>
              <a:ext cx="3471480" cy="1128240"/>
            </p14:xfrm>
          </p:contentPart>
        </mc:Choice>
        <mc:Fallback xmlns="">
          <p:pic>
            <p:nvPicPr>
              <p:cNvPr id="4" name="Ink 3">
                <a:extLst>
                  <a:ext uri="{FF2B5EF4-FFF2-40B4-BE49-F238E27FC236}">
                    <a16:creationId xmlns:a16="http://schemas.microsoft.com/office/drawing/2014/main" id="{EB583BBA-3067-74EF-775C-414675980901}"/>
                  </a:ext>
                </a:extLst>
              </p:cNvPr>
              <p:cNvPicPr/>
              <p:nvPr/>
            </p:nvPicPr>
            <p:blipFill>
              <a:blip r:embed="rId4"/>
              <a:stretch>
                <a:fillRect/>
              </a:stretch>
            </p:blipFill>
            <p:spPr>
              <a:xfrm>
                <a:off x="2537617" y="3632988"/>
                <a:ext cx="3489120" cy="1145880"/>
              </a:xfrm>
              <a:prstGeom prst="rect">
                <a:avLst/>
              </a:prstGeom>
            </p:spPr>
          </p:pic>
        </mc:Fallback>
      </mc:AlternateContent>
      <p:sp>
        <p:nvSpPr>
          <p:cNvPr id="8" name="TextBox 7">
            <a:extLst>
              <a:ext uri="{FF2B5EF4-FFF2-40B4-BE49-F238E27FC236}">
                <a16:creationId xmlns:a16="http://schemas.microsoft.com/office/drawing/2014/main" id="{010FE6A6-1D72-47BF-73DE-F2D9B49812B3}"/>
              </a:ext>
            </a:extLst>
          </p:cNvPr>
          <p:cNvSpPr txBox="1"/>
          <p:nvPr/>
        </p:nvSpPr>
        <p:spPr>
          <a:xfrm>
            <a:off x="2418736" y="4896465"/>
            <a:ext cx="5721310" cy="369332"/>
          </a:xfrm>
          <a:prstGeom prst="rect">
            <a:avLst/>
          </a:prstGeom>
          <a:noFill/>
        </p:spPr>
        <p:txBody>
          <a:bodyPr wrap="none" rtlCol="0">
            <a:spAutoFit/>
          </a:bodyPr>
          <a:lstStyle/>
          <a:p>
            <a:r>
              <a:rPr lang="en-US" dirty="0">
                <a:solidFill>
                  <a:schemeClr val="bg1"/>
                </a:solidFill>
              </a:rPr>
              <a:t>Traffic will come from ClusterIP and then it will go to Pod IP</a:t>
            </a:r>
            <a:endParaRPr lang="en-IN" dirty="0">
              <a:solidFill>
                <a:schemeClr val="bg1"/>
              </a:solidFill>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BF74ABC-DD7A-6ECA-1896-883425206A38}"/>
                  </a:ext>
                </a:extLst>
              </p14:cNvPr>
              <p14:cNvContentPartPr/>
              <p14:nvPr/>
            </p14:nvContentPartPr>
            <p14:xfrm>
              <a:off x="2524928" y="5041212"/>
              <a:ext cx="5469120" cy="135720"/>
            </p14:xfrm>
          </p:contentPart>
        </mc:Choice>
        <mc:Fallback>
          <p:pic>
            <p:nvPicPr>
              <p:cNvPr id="2" name="Ink 1">
                <a:extLst>
                  <a:ext uri="{FF2B5EF4-FFF2-40B4-BE49-F238E27FC236}">
                    <a16:creationId xmlns:a16="http://schemas.microsoft.com/office/drawing/2014/main" id="{2BF74ABC-DD7A-6ECA-1896-883425206A38}"/>
                  </a:ext>
                </a:extLst>
              </p:cNvPr>
              <p:cNvPicPr/>
              <p:nvPr/>
            </p:nvPicPr>
            <p:blipFill>
              <a:blip r:embed="rId6"/>
              <a:stretch>
                <a:fillRect/>
              </a:stretch>
            </p:blipFill>
            <p:spPr>
              <a:xfrm>
                <a:off x="2435288" y="4861212"/>
                <a:ext cx="564876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39F29CE3-8120-C40E-D57B-5DE096280E03}"/>
                  </a:ext>
                </a:extLst>
              </p14:cNvPr>
              <p14:cNvContentPartPr/>
              <p14:nvPr/>
            </p14:nvContentPartPr>
            <p14:xfrm>
              <a:off x="5529128" y="3321492"/>
              <a:ext cx="756000" cy="178920"/>
            </p14:xfrm>
          </p:contentPart>
        </mc:Choice>
        <mc:Fallback>
          <p:pic>
            <p:nvPicPr>
              <p:cNvPr id="5" name="Ink 4">
                <a:extLst>
                  <a:ext uri="{FF2B5EF4-FFF2-40B4-BE49-F238E27FC236}">
                    <a16:creationId xmlns:a16="http://schemas.microsoft.com/office/drawing/2014/main" id="{39F29CE3-8120-C40E-D57B-5DE096280E03}"/>
                  </a:ext>
                </a:extLst>
              </p:cNvPr>
              <p:cNvPicPr/>
              <p:nvPr/>
            </p:nvPicPr>
            <p:blipFill>
              <a:blip r:embed="rId8"/>
              <a:stretch>
                <a:fillRect/>
              </a:stretch>
            </p:blipFill>
            <p:spPr>
              <a:xfrm>
                <a:off x="5439488" y="3141852"/>
                <a:ext cx="93564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8B4E5C7B-E1C5-9411-3137-F09D4F11F20D}"/>
                  </a:ext>
                </a:extLst>
              </p14:cNvPr>
              <p14:cNvContentPartPr/>
              <p14:nvPr/>
            </p14:nvContentPartPr>
            <p14:xfrm>
              <a:off x="1971248" y="4127172"/>
              <a:ext cx="863280" cy="360"/>
            </p14:xfrm>
          </p:contentPart>
        </mc:Choice>
        <mc:Fallback>
          <p:pic>
            <p:nvPicPr>
              <p:cNvPr id="6" name="Ink 5">
                <a:extLst>
                  <a:ext uri="{FF2B5EF4-FFF2-40B4-BE49-F238E27FC236}">
                    <a16:creationId xmlns:a16="http://schemas.microsoft.com/office/drawing/2014/main" id="{8B4E5C7B-E1C5-9411-3137-F09D4F11F20D}"/>
                  </a:ext>
                </a:extLst>
              </p:cNvPr>
              <p:cNvPicPr/>
              <p:nvPr/>
            </p:nvPicPr>
            <p:blipFill>
              <a:blip r:embed="rId10"/>
              <a:stretch>
                <a:fillRect/>
              </a:stretch>
            </p:blipFill>
            <p:spPr>
              <a:xfrm>
                <a:off x="1881608" y="3947172"/>
                <a:ext cx="1042920" cy="360000"/>
              </a:xfrm>
              <a:prstGeom prst="rect">
                <a:avLst/>
              </a:prstGeom>
            </p:spPr>
          </p:pic>
        </mc:Fallback>
      </mc:AlternateContent>
    </p:spTree>
    <p:extLst>
      <p:ext uri="{BB962C8B-B14F-4D97-AF65-F5344CB8AC3E}">
        <p14:creationId xmlns:p14="http://schemas.microsoft.com/office/powerpoint/2010/main" val="1964060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085EE-A2E8-E448-180B-4405C2896F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29B657-31A2-5972-E69D-59D8B97C3617}"/>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ED2A905-5074-C44F-67D3-D1139A43661D}"/>
                  </a:ext>
                </a:extLst>
              </p14:cNvPr>
              <p14:cNvContentPartPr/>
              <p14:nvPr/>
            </p14:nvContentPartPr>
            <p14:xfrm>
              <a:off x="1285537" y="2811108"/>
              <a:ext cx="3549240" cy="267120"/>
            </p14:xfrm>
          </p:contentPart>
        </mc:Choice>
        <mc:Fallback xmlns="">
          <p:pic>
            <p:nvPicPr>
              <p:cNvPr id="5" name="Ink 4">
                <a:extLst>
                  <a:ext uri="{FF2B5EF4-FFF2-40B4-BE49-F238E27FC236}">
                    <a16:creationId xmlns:a16="http://schemas.microsoft.com/office/drawing/2014/main" id="{EED2A905-5074-C44F-67D3-D1139A43661D}"/>
                  </a:ext>
                </a:extLst>
              </p:cNvPr>
              <p:cNvPicPr/>
              <p:nvPr/>
            </p:nvPicPr>
            <p:blipFill>
              <a:blip r:embed="rId4"/>
              <a:stretch>
                <a:fillRect/>
              </a:stretch>
            </p:blipFill>
            <p:spPr>
              <a:xfrm>
                <a:off x="1276537" y="2802468"/>
                <a:ext cx="3566880" cy="284760"/>
              </a:xfrm>
              <a:prstGeom prst="rect">
                <a:avLst/>
              </a:prstGeom>
            </p:spPr>
          </p:pic>
        </mc:Fallback>
      </mc:AlternateContent>
      <p:sp>
        <p:nvSpPr>
          <p:cNvPr id="6" name="TextBox 5">
            <a:extLst>
              <a:ext uri="{FF2B5EF4-FFF2-40B4-BE49-F238E27FC236}">
                <a16:creationId xmlns:a16="http://schemas.microsoft.com/office/drawing/2014/main" id="{AAB3BD38-E059-6EA9-546B-83D87D6DADEA}"/>
              </a:ext>
            </a:extLst>
          </p:cNvPr>
          <p:cNvSpPr txBox="1"/>
          <p:nvPr/>
        </p:nvSpPr>
        <p:spPr>
          <a:xfrm>
            <a:off x="5073445" y="2708896"/>
            <a:ext cx="910314" cy="369332"/>
          </a:xfrm>
          <a:prstGeom prst="rect">
            <a:avLst/>
          </a:prstGeom>
          <a:noFill/>
        </p:spPr>
        <p:txBody>
          <a:bodyPr wrap="none" rtlCol="0">
            <a:spAutoFit/>
          </a:bodyPr>
          <a:lstStyle/>
          <a:p>
            <a:r>
              <a:rPr lang="en-US" dirty="0">
                <a:solidFill>
                  <a:schemeClr val="bg1"/>
                </a:solidFill>
              </a:rPr>
              <a:t>Pod IP’s</a:t>
            </a:r>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123A0BF-67C0-DE02-A82D-CE2CEDB3A62D}"/>
                  </a:ext>
                </a:extLst>
              </p14:cNvPr>
              <p14:cNvContentPartPr/>
              <p14:nvPr/>
            </p14:nvContentPartPr>
            <p14:xfrm>
              <a:off x="4858177" y="2910108"/>
              <a:ext cx="1335960" cy="836280"/>
            </p14:xfrm>
          </p:contentPart>
        </mc:Choice>
        <mc:Fallback xmlns="">
          <p:pic>
            <p:nvPicPr>
              <p:cNvPr id="7" name="Ink 6">
                <a:extLst>
                  <a:ext uri="{FF2B5EF4-FFF2-40B4-BE49-F238E27FC236}">
                    <a16:creationId xmlns:a16="http://schemas.microsoft.com/office/drawing/2014/main" id="{E123A0BF-67C0-DE02-A82D-CE2CEDB3A62D}"/>
                  </a:ext>
                </a:extLst>
              </p:cNvPr>
              <p:cNvPicPr/>
              <p:nvPr/>
            </p:nvPicPr>
            <p:blipFill>
              <a:blip r:embed="rId6"/>
              <a:stretch>
                <a:fillRect/>
              </a:stretch>
            </p:blipFill>
            <p:spPr>
              <a:xfrm>
                <a:off x="4849537" y="2901108"/>
                <a:ext cx="1353600" cy="85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75181BFD-1423-78D0-7A33-0E46D881405A}"/>
                  </a:ext>
                </a:extLst>
              </p14:cNvPr>
              <p14:cNvContentPartPr/>
              <p14:nvPr/>
            </p14:nvContentPartPr>
            <p14:xfrm>
              <a:off x="2919937" y="776501"/>
              <a:ext cx="3381840" cy="718560"/>
            </p14:xfrm>
          </p:contentPart>
        </mc:Choice>
        <mc:Fallback xmlns="">
          <p:pic>
            <p:nvPicPr>
              <p:cNvPr id="8" name="Ink 7">
                <a:extLst>
                  <a:ext uri="{FF2B5EF4-FFF2-40B4-BE49-F238E27FC236}">
                    <a16:creationId xmlns:a16="http://schemas.microsoft.com/office/drawing/2014/main" id="{75181BFD-1423-78D0-7A33-0E46D881405A}"/>
                  </a:ext>
                </a:extLst>
              </p:cNvPr>
              <p:cNvPicPr/>
              <p:nvPr/>
            </p:nvPicPr>
            <p:blipFill>
              <a:blip r:embed="rId8"/>
              <a:stretch>
                <a:fillRect/>
              </a:stretch>
            </p:blipFill>
            <p:spPr>
              <a:xfrm>
                <a:off x="2911297" y="767501"/>
                <a:ext cx="3399480" cy="736200"/>
              </a:xfrm>
              <a:prstGeom prst="rect">
                <a:avLst/>
              </a:prstGeom>
            </p:spPr>
          </p:pic>
        </mc:Fallback>
      </mc:AlternateContent>
      <p:sp>
        <p:nvSpPr>
          <p:cNvPr id="9" name="TextBox 8">
            <a:extLst>
              <a:ext uri="{FF2B5EF4-FFF2-40B4-BE49-F238E27FC236}">
                <a16:creationId xmlns:a16="http://schemas.microsoft.com/office/drawing/2014/main" id="{18FE11D7-BCAE-E151-F598-BE0AD2482D21}"/>
              </a:ext>
            </a:extLst>
          </p:cNvPr>
          <p:cNvSpPr txBox="1"/>
          <p:nvPr/>
        </p:nvSpPr>
        <p:spPr>
          <a:xfrm>
            <a:off x="4610857" y="1447375"/>
            <a:ext cx="5526201" cy="646331"/>
          </a:xfrm>
          <a:prstGeom prst="rect">
            <a:avLst/>
          </a:prstGeom>
          <a:noFill/>
        </p:spPr>
        <p:txBody>
          <a:bodyPr wrap="square" rtlCol="0">
            <a:spAutoFit/>
          </a:bodyPr>
          <a:lstStyle/>
          <a:p>
            <a:r>
              <a:rPr lang="en-US" dirty="0">
                <a:solidFill>
                  <a:schemeClr val="bg1"/>
                </a:solidFill>
              </a:rPr>
              <a:t>Private IP. Pods can access internally with this service only. We cannot access Externally</a:t>
            </a:r>
            <a:endParaRPr lang="en-IN" dirty="0">
              <a:solidFill>
                <a:schemeClr val="bg1"/>
              </a:solidFill>
            </a:endParaRPr>
          </a:p>
        </p:txBody>
      </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9D19175F-600F-C7BC-C6BF-1C6CED178354}"/>
                  </a:ext>
                </a:extLst>
              </p14:cNvPr>
              <p14:cNvContentPartPr/>
              <p14:nvPr/>
            </p14:nvContentPartPr>
            <p14:xfrm>
              <a:off x="1484528" y="2852052"/>
              <a:ext cx="3212640" cy="59760"/>
            </p14:xfrm>
          </p:contentPart>
        </mc:Choice>
        <mc:Fallback>
          <p:pic>
            <p:nvPicPr>
              <p:cNvPr id="2" name="Ink 1">
                <a:extLst>
                  <a:ext uri="{FF2B5EF4-FFF2-40B4-BE49-F238E27FC236}">
                    <a16:creationId xmlns:a16="http://schemas.microsoft.com/office/drawing/2014/main" id="{9D19175F-600F-C7BC-C6BF-1C6CED178354}"/>
                  </a:ext>
                </a:extLst>
              </p:cNvPr>
              <p:cNvPicPr/>
              <p:nvPr/>
            </p:nvPicPr>
            <p:blipFill>
              <a:blip r:embed="rId10"/>
              <a:stretch>
                <a:fillRect/>
              </a:stretch>
            </p:blipFill>
            <p:spPr>
              <a:xfrm>
                <a:off x="1394888" y="2672052"/>
                <a:ext cx="339228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 name="Ink 3">
                <a:extLst>
                  <a:ext uri="{FF2B5EF4-FFF2-40B4-BE49-F238E27FC236}">
                    <a16:creationId xmlns:a16="http://schemas.microsoft.com/office/drawing/2014/main" id="{251F9DFA-2A92-E93C-C360-F9165F1DFE4B}"/>
                  </a:ext>
                </a:extLst>
              </p14:cNvPr>
              <p14:cNvContentPartPr/>
              <p14:nvPr/>
            </p14:nvContentPartPr>
            <p14:xfrm>
              <a:off x="5686808" y="3900732"/>
              <a:ext cx="699840" cy="159840"/>
            </p14:xfrm>
          </p:contentPart>
        </mc:Choice>
        <mc:Fallback>
          <p:pic>
            <p:nvPicPr>
              <p:cNvPr id="4" name="Ink 3">
                <a:extLst>
                  <a:ext uri="{FF2B5EF4-FFF2-40B4-BE49-F238E27FC236}">
                    <a16:creationId xmlns:a16="http://schemas.microsoft.com/office/drawing/2014/main" id="{251F9DFA-2A92-E93C-C360-F9165F1DFE4B}"/>
                  </a:ext>
                </a:extLst>
              </p:cNvPr>
              <p:cNvPicPr/>
              <p:nvPr/>
            </p:nvPicPr>
            <p:blipFill>
              <a:blip r:embed="rId12"/>
              <a:stretch>
                <a:fillRect/>
              </a:stretch>
            </p:blipFill>
            <p:spPr>
              <a:xfrm>
                <a:off x="5597168" y="3721092"/>
                <a:ext cx="87948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94C51DA6-2B1F-99F9-A75E-36D53D4F394E}"/>
                  </a:ext>
                </a:extLst>
              </p14:cNvPr>
              <p14:cNvContentPartPr/>
              <p14:nvPr/>
            </p14:nvContentPartPr>
            <p14:xfrm>
              <a:off x="1932368" y="738132"/>
              <a:ext cx="970200" cy="68760"/>
            </p14:xfrm>
          </p:contentPart>
        </mc:Choice>
        <mc:Fallback>
          <p:pic>
            <p:nvPicPr>
              <p:cNvPr id="10" name="Ink 9">
                <a:extLst>
                  <a:ext uri="{FF2B5EF4-FFF2-40B4-BE49-F238E27FC236}">
                    <a16:creationId xmlns:a16="http://schemas.microsoft.com/office/drawing/2014/main" id="{94C51DA6-2B1F-99F9-A75E-36D53D4F394E}"/>
                  </a:ext>
                </a:extLst>
              </p:cNvPr>
              <p:cNvPicPr/>
              <p:nvPr/>
            </p:nvPicPr>
            <p:blipFill>
              <a:blip r:embed="rId14"/>
              <a:stretch>
                <a:fillRect/>
              </a:stretch>
            </p:blipFill>
            <p:spPr>
              <a:xfrm>
                <a:off x="1842728" y="558132"/>
                <a:ext cx="114984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36B01CD5-833E-400F-B654-1BD63E2B2A60}"/>
                  </a:ext>
                </a:extLst>
              </p14:cNvPr>
              <p14:cNvContentPartPr/>
              <p14:nvPr/>
            </p14:nvContentPartPr>
            <p14:xfrm>
              <a:off x="4626608" y="1609692"/>
              <a:ext cx="5168880" cy="430920"/>
            </p14:xfrm>
          </p:contentPart>
        </mc:Choice>
        <mc:Fallback>
          <p:pic>
            <p:nvPicPr>
              <p:cNvPr id="11" name="Ink 10">
                <a:extLst>
                  <a:ext uri="{FF2B5EF4-FFF2-40B4-BE49-F238E27FC236}">
                    <a16:creationId xmlns:a16="http://schemas.microsoft.com/office/drawing/2014/main" id="{36B01CD5-833E-400F-B654-1BD63E2B2A60}"/>
                  </a:ext>
                </a:extLst>
              </p:cNvPr>
              <p:cNvPicPr/>
              <p:nvPr/>
            </p:nvPicPr>
            <p:blipFill>
              <a:blip r:embed="rId16"/>
              <a:stretch>
                <a:fillRect/>
              </a:stretch>
            </p:blipFill>
            <p:spPr>
              <a:xfrm>
                <a:off x="4536968" y="1429692"/>
                <a:ext cx="5348520" cy="790560"/>
              </a:xfrm>
              <a:prstGeom prst="rect">
                <a:avLst/>
              </a:prstGeom>
            </p:spPr>
          </p:pic>
        </mc:Fallback>
      </mc:AlternateContent>
    </p:spTree>
    <p:extLst>
      <p:ext uri="{BB962C8B-B14F-4D97-AF65-F5344CB8AC3E}">
        <p14:creationId xmlns:p14="http://schemas.microsoft.com/office/powerpoint/2010/main" val="232832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80796-9B30-6E9C-AD6F-1FF87AFE710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32D3D76-B69A-4A6F-4870-23E7569CCA46}"/>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BDC5603-3BD5-1949-7AF1-8C3B24955BC9}"/>
                  </a:ext>
                </a:extLst>
              </p14:cNvPr>
              <p14:cNvContentPartPr/>
              <p14:nvPr/>
            </p14:nvContentPartPr>
            <p14:xfrm>
              <a:off x="7935728" y="1573692"/>
              <a:ext cx="936000" cy="3600"/>
            </p14:xfrm>
          </p:contentPart>
        </mc:Choice>
        <mc:Fallback>
          <p:pic>
            <p:nvPicPr>
              <p:cNvPr id="2" name="Ink 1">
                <a:extLst>
                  <a:ext uri="{FF2B5EF4-FFF2-40B4-BE49-F238E27FC236}">
                    <a16:creationId xmlns:a16="http://schemas.microsoft.com/office/drawing/2014/main" id="{9BDC5603-3BD5-1949-7AF1-8C3B24955BC9}"/>
                  </a:ext>
                </a:extLst>
              </p:cNvPr>
              <p:cNvPicPr/>
              <p:nvPr/>
            </p:nvPicPr>
            <p:blipFill>
              <a:blip r:embed="rId4"/>
              <a:stretch>
                <a:fillRect/>
              </a:stretch>
            </p:blipFill>
            <p:spPr>
              <a:xfrm>
                <a:off x="7845728" y="1394052"/>
                <a:ext cx="1115640" cy="363240"/>
              </a:xfrm>
              <a:prstGeom prst="rect">
                <a:avLst/>
              </a:prstGeom>
            </p:spPr>
          </p:pic>
        </mc:Fallback>
      </mc:AlternateContent>
    </p:spTree>
    <p:extLst>
      <p:ext uri="{BB962C8B-B14F-4D97-AF65-F5344CB8AC3E}">
        <p14:creationId xmlns:p14="http://schemas.microsoft.com/office/powerpoint/2010/main" val="2471335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B7629-4898-BEEE-17A5-5081739AFF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01B6C3-FC11-AD7E-8E33-1E4A747BDFEC}"/>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1D3A4C3-B43E-89F8-8B72-377D6BBAD51E}"/>
                  </a:ext>
                </a:extLst>
              </p14:cNvPr>
              <p14:cNvContentPartPr/>
              <p14:nvPr/>
            </p14:nvContentPartPr>
            <p14:xfrm>
              <a:off x="4700857" y="981228"/>
              <a:ext cx="3656880" cy="552600"/>
            </p14:xfrm>
          </p:contentPart>
        </mc:Choice>
        <mc:Fallback xmlns="">
          <p:pic>
            <p:nvPicPr>
              <p:cNvPr id="4" name="Ink 3">
                <a:extLst>
                  <a:ext uri="{FF2B5EF4-FFF2-40B4-BE49-F238E27FC236}">
                    <a16:creationId xmlns:a16="http://schemas.microsoft.com/office/drawing/2014/main" id="{51D3A4C3-B43E-89F8-8B72-377D6BBAD51E}"/>
                  </a:ext>
                </a:extLst>
              </p:cNvPr>
              <p:cNvPicPr/>
              <p:nvPr/>
            </p:nvPicPr>
            <p:blipFill>
              <a:blip r:embed="rId4"/>
              <a:stretch>
                <a:fillRect/>
              </a:stretch>
            </p:blipFill>
            <p:spPr>
              <a:xfrm>
                <a:off x="4692217" y="972588"/>
                <a:ext cx="3674520" cy="570240"/>
              </a:xfrm>
              <a:prstGeom prst="rect">
                <a:avLst/>
              </a:prstGeom>
            </p:spPr>
          </p:pic>
        </mc:Fallback>
      </mc:AlternateContent>
      <p:sp>
        <p:nvSpPr>
          <p:cNvPr id="5" name="TextBox 4">
            <a:extLst>
              <a:ext uri="{FF2B5EF4-FFF2-40B4-BE49-F238E27FC236}">
                <a16:creationId xmlns:a16="http://schemas.microsoft.com/office/drawing/2014/main" id="{EAFC19D2-D501-A3C3-147D-7157164F7FD1}"/>
              </a:ext>
            </a:extLst>
          </p:cNvPr>
          <p:cNvSpPr txBox="1"/>
          <p:nvPr/>
        </p:nvSpPr>
        <p:spPr>
          <a:xfrm>
            <a:off x="5643717" y="727587"/>
            <a:ext cx="3192092" cy="369332"/>
          </a:xfrm>
          <a:prstGeom prst="rect">
            <a:avLst/>
          </a:prstGeom>
          <a:noFill/>
        </p:spPr>
        <p:txBody>
          <a:bodyPr wrap="none" rtlCol="0">
            <a:spAutoFit/>
          </a:bodyPr>
          <a:lstStyle/>
          <a:p>
            <a:r>
              <a:rPr lang="en-US" dirty="0">
                <a:solidFill>
                  <a:schemeClr val="bg1"/>
                </a:solidFill>
              </a:rPr>
              <a:t>NodePort: 34.123.28.115:31217</a:t>
            </a:r>
            <a:endParaRPr lang="en-IN" dirty="0">
              <a:solidFill>
                <a:schemeClr val="bg1"/>
              </a:solidFill>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BA27A45-245A-6DF1-24B8-DCDF12987B10}"/>
                  </a:ext>
                </a:extLst>
              </p14:cNvPr>
              <p14:cNvContentPartPr/>
              <p14:nvPr/>
            </p14:nvContentPartPr>
            <p14:xfrm>
              <a:off x="7877048" y="1500612"/>
              <a:ext cx="1045800" cy="43200"/>
            </p14:xfrm>
          </p:contentPart>
        </mc:Choice>
        <mc:Fallback>
          <p:pic>
            <p:nvPicPr>
              <p:cNvPr id="2" name="Ink 1">
                <a:extLst>
                  <a:ext uri="{FF2B5EF4-FFF2-40B4-BE49-F238E27FC236}">
                    <a16:creationId xmlns:a16="http://schemas.microsoft.com/office/drawing/2014/main" id="{2BA27A45-245A-6DF1-24B8-DCDF12987B10}"/>
                  </a:ext>
                </a:extLst>
              </p:cNvPr>
              <p:cNvPicPr/>
              <p:nvPr/>
            </p:nvPicPr>
            <p:blipFill>
              <a:blip r:embed="rId6"/>
              <a:stretch>
                <a:fillRect/>
              </a:stretch>
            </p:blipFill>
            <p:spPr>
              <a:xfrm>
                <a:off x="7787048" y="1320972"/>
                <a:ext cx="122544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189150F7-945A-0C0A-2BCA-B1198C9336C6}"/>
                  </a:ext>
                </a:extLst>
              </p14:cNvPr>
              <p14:cNvContentPartPr/>
              <p14:nvPr/>
            </p14:nvContentPartPr>
            <p14:xfrm>
              <a:off x="4219808" y="888972"/>
              <a:ext cx="888480" cy="360"/>
            </p14:xfrm>
          </p:contentPart>
        </mc:Choice>
        <mc:Fallback>
          <p:pic>
            <p:nvPicPr>
              <p:cNvPr id="6" name="Ink 5">
                <a:extLst>
                  <a:ext uri="{FF2B5EF4-FFF2-40B4-BE49-F238E27FC236}">
                    <a16:creationId xmlns:a16="http://schemas.microsoft.com/office/drawing/2014/main" id="{189150F7-945A-0C0A-2BCA-B1198C9336C6}"/>
                  </a:ext>
                </a:extLst>
              </p:cNvPr>
              <p:cNvPicPr/>
              <p:nvPr/>
            </p:nvPicPr>
            <p:blipFill>
              <a:blip r:embed="rId8"/>
              <a:stretch>
                <a:fillRect/>
              </a:stretch>
            </p:blipFill>
            <p:spPr>
              <a:xfrm>
                <a:off x="4129808" y="709332"/>
                <a:ext cx="10681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03CA81E5-F3EA-1452-F2D5-3A63D1251450}"/>
                  </a:ext>
                </a:extLst>
              </p14:cNvPr>
              <p14:cNvContentPartPr/>
              <p14:nvPr/>
            </p14:nvContentPartPr>
            <p14:xfrm>
              <a:off x="5452808" y="3405732"/>
              <a:ext cx="360" cy="360"/>
            </p14:xfrm>
          </p:contentPart>
        </mc:Choice>
        <mc:Fallback>
          <p:pic>
            <p:nvPicPr>
              <p:cNvPr id="7" name="Ink 6">
                <a:extLst>
                  <a:ext uri="{FF2B5EF4-FFF2-40B4-BE49-F238E27FC236}">
                    <a16:creationId xmlns:a16="http://schemas.microsoft.com/office/drawing/2014/main" id="{03CA81E5-F3EA-1452-F2D5-3A63D1251450}"/>
                  </a:ext>
                </a:extLst>
              </p:cNvPr>
              <p:cNvPicPr/>
              <p:nvPr/>
            </p:nvPicPr>
            <p:blipFill>
              <a:blip r:embed="rId10"/>
              <a:stretch>
                <a:fillRect/>
              </a:stretch>
            </p:blipFill>
            <p:spPr>
              <a:xfrm>
                <a:off x="5362808" y="3226092"/>
                <a:ext cx="180000" cy="360000"/>
              </a:xfrm>
              <a:prstGeom prst="rect">
                <a:avLst/>
              </a:prstGeom>
            </p:spPr>
          </p:pic>
        </mc:Fallback>
      </mc:AlternateContent>
    </p:spTree>
    <p:extLst>
      <p:ext uri="{BB962C8B-B14F-4D97-AF65-F5344CB8AC3E}">
        <p14:creationId xmlns:p14="http://schemas.microsoft.com/office/powerpoint/2010/main" val="520974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7B4A0-D02D-CFD8-47AC-3EA02C037E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D083F6C-33FF-A403-0E74-FF3AA92B21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93843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FD8B7-77C4-4505-CCD0-C892CB2A25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24D14E5-EDCC-0846-E0E3-72E092912E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3655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CA676-F366-6CD0-AD16-FA428ED603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C92CDA-76C6-4D1F-59A3-243C970BDE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07459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8C7B5-A8F2-01EC-9E1B-132DCEF8B2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94012A-8CB6-B788-6443-1EEB42664F8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1870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7FE6-D379-9593-CE3E-373B9A5BDE2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57B74E-0DD9-3449-23D7-DE6821F7383C}"/>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68DD62A-B0DD-0007-789B-D9D363CD0312}"/>
              </a:ext>
            </a:extLst>
          </p:cNvPr>
          <p:cNvSpPr txBox="1"/>
          <p:nvPr/>
        </p:nvSpPr>
        <p:spPr>
          <a:xfrm>
            <a:off x="4169329" y="6165908"/>
            <a:ext cx="6282874" cy="369332"/>
          </a:xfrm>
          <a:prstGeom prst="rect">
            <a:avLst/>
          </a:prstGeom>
          <a:noFill/>
        </p:spPr>
        <p:txBody>
          <a:bodyPr wrap="none" rtlCol="0">
            <a:spAutoFit/>
          </a:bodyPr>
          <a:lstStyle/>
          <a:p>
            <a:r>
              <a:rPr lang="en-IN" dirty="0">
                <a:solidFill>
                  <a:srgbClr val="FF0000"/>
                </a:solidFill>
              </a:rPr>
              <a:t>GitHub Repo: https://github.com/nextopsvideos/kubernetesyt.git</a:t>
            </a:r>
          </a:p>
        </p:txBody>
      </p:sp>
    </p:spTree>
    <p:extLst>
      <p:ext uri="{BB962C8B-B14F-4D97-AF65-F5344CB8AC3E}">
        <p14:creationId xmlns:p14="http://schemas.microsoft.com/office/powerpoint/2010/main" val="2083117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934D-0841-C0B4-6614-75BB2F6E52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24BCF0-3F78-B5F5-F973-589D2CB1D2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2494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9690B-3474-3A50-1D2E-55D92BBD16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F4A711-EA55-63DA-5309-31FCAFDC0F27}"/>
              </a:ext>
            </a:extLst>
          </p:cNvPr>
          <p:cNvPicPr>
            <a:picLocks noChangeAspect="1"/>
          </p:cNvPicPr>
          <p:nvPr/>
        </p:nvPicPr>
        <p:blipFill>
          <a:blip r:embed="rId2"/>
          <a:stretch>
            <a:fillRect/>
          </a:stretch>
        </p:blipFill>
        <p:spPr>
          <a:xfrm>
            <a:off x="0" y="26610"/>
            <a:ext cx="12192000" cy="6858000"/>
          </a:xfrm>
          <a:prstGeom prst="rect">
            <a:avLst/>
          </a:prstGeom>
        </p:spPr>
      </p:pic>
      <p:sp>
        <p:nvSpPr>
          <p:cNvPr id="4" name="TextBox 3">
            <a:extLst>
              <a:ext uri="{FF2B5EF4-FFF2-40B4-BE49-F238E27FC236}">
                <a16:creationId xmlns:a16="http://schemas.microsoft.com/office/drawing/2014/main" id="{F1558F1E-BB26-752F-AE57-1E0EA82A55EB}"/>
              </a:ext>
            </a:extLst>
          </p:cNvPr>
          <p:cNvSpPr txBox="1"/>
          <p:nvPr/>
        </p:nvSpPr>
        <p:spPr>
          <a:xfrm>
            <a:off x="178410" y="4866967"/>
            <a:ext cx="11603241" cy="923330"/>
          </a:xfrm>
          <a:prstGeom prst="rect">
            <a:avLst/>
          </a:prstGeom>
          <a:noFill/>
        </p:spPr>
        <p:txBody>
          <a:bodyPr wrap="none" rtlCol="0">
            <a:spAutoFit/>
          </a:bodyPr>
          <a:lstStyle/>
          <a:p>
            <a:r>
              <a:rPr lang="en-US" dirty="0">
                <a:solidFill>
                  <a:srgbClr val="FF0000"/>
                </a:solidFill>
              </a:rPr>
              <a:t>                                               Installing ingress in k8s cluster by creating namespace initially </a:t>
            </a:r>
          </a:p>
          <a:p>
            <a:endParaRPr lang="en-US" dirty="0">
              <a:solidFill>
                <a:srgbClr val="FF0000"/>
              </a:solidFill>
            </a:endParaRPr>
          </a:p>
          <a:p>
            <a:r>
              <a:rPr lang="en-IN" dirty="0">
                <a:solidFill>
                  <a:srgbClr val="FF0000"/>
                </a:solidFill>
              </a:rPr>
              <a:t>https://raw.githubusercontent.com/kubernetes/ingress-nginx/controller-v1.2.1/deploy/static/provider/cloud/deploy.yaml</a:t>
            </a:r>
          </a:p>
        </p:txBody>
      </p:sp>
    </p:spTree>
    <p:extLst>
      <p:ext uri="{BB962C8B-B14F-4D97-AF65-F5344CB8AC3E}">
        <p14:creationId xmlns:p14="http://schemas.microsoft.com/office/powerpoint/2010/main" val="3999036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D28EA-8D94-5A32-3B15-0C2ABA85EE6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AD08915-AD4D-6843-136F-F2501E2EF3DF}"/>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A2AD4A6-59E5-AF12-50A1-5D37B15EA6A8}"/>
              </a:ext>
            </a:extLst>
          </p:cNvPr>
          <p:cNvSpPr txBox="1"/>
          <p:nvPr/>
        </p:nvSpPr>
        <p:spPr>
          <a:xfrm>
            <a:off x="3264310" y="4375355"/>
            <a:ext cx="5224956" cy="369332"/>
          </a:xfrm>
          <a:prstGeom prst="rect">
            <a:avLst/>
          </a:prstGeom>
          <a:noFill/>
        </p:spPr>
        <p:txBody>
          <a:bodyPr wrap="none" rtlCol="0">
            <a:spAutoFit/>
          </a:bodyPr>
          <a:lstStyle/>
          <a:p>
            <a:r>
              <a:rPr lang="en-US" dirty="0">
                <a:solidFill>
                  <a:schemeClr val="bg1"/>
                </a:solidFill>
              </a:rPr>
              <a:t>Installation of Ingress Controller has been completed</a:t>
            </a:r>
            <a:endParaRPr lang="en-IN" dirty="0">
              <a:solidFill>
                <a:schemeClr val="bg1"/>
              </a:solidFill>
            </a:endParaRPr>
          </a:p>
        </p:txBody>
      </p:sp>
    </p:spTree>
    <p:extLst>
      <p:ext uri="{BB962C8B-B14F-4D97-AF65-F5344CB8AC3E}">
        <p14:creationId xmlns:p14="http://schemas.microsoft.com/office/powerpoint/2010/main" val="218930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0C88E7-7439-2666-E9A0-E6DEBA9B3579}"/>
              </a:ext>
            </a:extLst>
          </p:cNvPr>
          <p:cNvSpPr>
            <a:spLocks noGrp="1"/>
          </p:cNvSpPr>
          <p:nvPr>
            <p:ph idx="1"/>
          </p:nvPr>
        </p:nvSpPr>
        <p:spPr/>
        <p:txBody>
          <a:bodyPr/>
          <a:lstStyle/>
          <a:p>
            <a:r>
              <a:rPr lang="en-US" dirty="0"/>
              <a:t>Now create two deployments and link those deployments in</a:t>
            </a:r>
          </a:p>
          <a:p>
            <a:pPr marL="0" indent="0">
              <a:buNone/>
            </a:pPr>
            <a:r>
              <a:rPr lang="en-US" dirty="0"/>
              <a:t>Ingress manifest file.</a:t>
            </a:r>
          </a:p>
          <a:p>
            <a:pPr marL="0" indent="0">
              <a:buNone/>
            </a:pPr>
            <a:r>
              <a:rPr lang="en-US" dirty="0"/>
              <a:t>In Ingress manifest file we can route based upon hostname or path-based routing for two applications(two deployments)</a:t>
            </a:r>
            <a:endParaRPr lang="en-IN" dirty="0"/>
          </a:p>
        </p:txBody>
      </p:sp>
    </p:spTree>
    <p:extLst>
      <p:ext uri="{BB962C8B-B14F-4D97-AF65-F5344CB8AC3E}">
        <p14:creationId xmlns:p14="http://schemas.microsoft.com/office/powerpoint/2010/main" val="12888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8F084-0FDA-3024-F0D3-62B83D1EAC1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ADE4CE-1D35-A20E-F8B5-D9249FC277C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888127-1280-BB3D-F839-971CA523D77B}"/>
              </a:ext>
            </a:extLst>
          </p:cNvPr>
          <p:cNvSpPr txBox="1"/>
          <p:nvPr/>
        </p:nvSpPr>
        <p:spPr>
          <a:xfrm>
            <a:off x="6813755" y="2900516"/>
            <a:ext cx="1696939" cy="369332"/>
          </a:xfrm>
          <a:prstGeom prst="rect">
            <a:avLst/>
          </a:prstGeom>
          <a:noFill/>
        </p:spPr>
        <p:txBody>
          <a:bodyPr wrap="none" rtlCol="0">
            <a:spAutoFit/>
          </a:bodyPr>
          <a:lstStyle/>
          <a:p>
            <a:r>
              <a:rPr lang="en-US" dirty="0">
                <a:solidFill>
                  <a:schemeClr val="bg1"/>
                </a:solidFill>
              </a:rPr>
              <a:t>First Application</a:t>
            </a:r>
            <a:endParaRPr lang="en-IN" dirty="0">
              <a:solidFill>
                <a:schemeClr val="bg1"/>
              </a:solidFill>
            </a:endParaRPr>
          </a:p>
        </p:txBody>
      </p:sp>
    </p:spTree>
    <p:extLst>
      <p:ext uri="{BB962C8B-B14F-4D97-AF65-F5344CB8AC3E}">
        <p14:creationId xmlns:p14="http://schemas.microsoft.com/office/powerpoint/2010/main" val="3879346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EC268-4F00-4C04-5DEF-9785D017C5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C59810F-51B5-6B46-9948-A1ECE65457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56375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A4C83-1CF2-665F-1465-21DD2E45647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426811-C96B-91A2-41F5-EB19EE82B989}"/>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7985CD9-1C1A-BA38-9B3A-3CC5806AC618}"/>
              </a:ext>
            </a:extLst>
          </p:cNvPr>
          <p:cNvSpPr txBox="1"/>
          <p:nvPr/>
        </p:nvSpPr>
        <p:spPr>
          <a:xfrm>
            <a:off x="6961239" y="3185652"/>
            <a:ext cx="1980479" cy="369332"/>
          </a:xfrm>
          <a:prstGeom prst="rect">
            <a:avLst/>
          </a:prstGeom>
          <a:noFill/>
        </p:spPr>
        <p:txBody>
          <a:bodyPr wrap="none" rtlCol="0">
            <a:spAutoFit/>
          </a:bodyPr>
          <a:lstStyle/>
          <a:p>
            <a:r>
              <a:rPr lang="en-US" dirty="0">
                <a:solidFill>
                  <a:schemeClr val="bg1"/>
                </a:solidFill>
              </a:rPr>
              <a:t>Second Application</a:t>
            </a:r>
            <a:endParaRPr lang="en-IN" dirty="0">
              <a:solidFill>
                <a:schemeClr val="bg1"/>
              </a:solidFill>
            </a:endParaRPr>
          </a:p>
        </p:txBody>
      </p:sp>
    </p:spTree>
    <p:extLst>
      <p:ext uri="{BB962C8B-B14F-4D97-AF65-F5344CB8AC3E}">
        <p14:creationId xmlns:p14="http://schemas.microsoft.com/office/powerpoint/2010/main" val="2425392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BF1CC-A066-0C2D-5D0D-125852DF65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C59AB1-ABFB-805E-8638-0AD8011981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6752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0F876-6D81-9E71-C415-1CFD07E09B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5613F88-F984-808C-5059-42A760BEBC0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4CAFFF0-46F8-2BE5-A4E0-EC280D33C3F4}"/>
              </a:ext>
            </a:extLst>
          </p:cNvPr>
          <p:cNvSpPr txBox="1"/>
          <p:nvPr/>
        </p:nvSpPr>
        <p:spPr>
          <a:xfrm>
            <a:off x="334297" y="3854245"/>
            <a:ext cx="11265078" cy="923330"/>
          </a:xfrm>
          <a:prstGeom prst="rect">
            <a:avLst/>
          </a:prstGeom>
          <a:noFill/>
        </p:spPr>
        <p:txBody>
          <a:bodyPr wrap="square" rtlCol="0">
            <a:spAutoFit/>
          </a:bodyPr>
          <a:lstStyle/>
          <a:p>
            <a:pPr algn="just"/>
            <a:r>
              <a:rPr lang="en-US" dirty="0">
                <a:solidFill>
                  <a:schemeClr val="bg1"/>
                </a:solidFill>
              </a:rPr>
              <a:t>Now deploy two deployments. As per the terminal we can see we have ClusterIP for httpd and nginx. But we can Access this internally. Now we are linking the above two applications to the Ingress to provide traffic from externally and user can access both applications</a:t>
            </a:r>
            <a:endParaRPr lang="en-IN" dirty="0">
              <a:solidFill>
                <a:schemeClr val="bg1"/>
              </a:solidFill>
            </a:endParaRPr>
          </a:p>
        </p:txBody>
      </p:sp>
    </p:spTree>
    <p:extLst>
      <p:ext uri="{BB962C8B-B14F-4D97-AF65-F5344CB8AC3E}">
        <p14:creationId xmlns:p14="http://schemas.microsoft.com/office/powerpoint/2010/main" val="1795641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B40D-AE11-C87E-61E2-43E6636B4E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06E280-4D3C-98CC-60F2-44E3F7DB4BB8}"/>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CF9A507-A23A-C091-E2F4-294E123729F1}"/>
              </a:ext>
            </a:extLst>
          </p:cNvPr>
          <p:cNvSpPr txBox="1"/>
          <p:nvPr/>
        </p:nvSpPr>
        <p:spPr>
          <a:xfrm>
            <a:off x="7197213" y="4050890"/>
            <a:ext cx="2104935" cy="369332"/>
          </a:xfrm>
          <a:prstGeom prst="rect">
            <a:avLst/>
          </a:prstGeom>
          <a:noFill/>
        </p:spPr>
        <p:txBody>
          <a:bodyPr wrap="none" rtlCol="0">
            <a:spAutoFit/>
          </a:bodyPr>
          <a:lstStyle/>
          <a:p>
            <a:r>
              <a:rPr lang="en-US" dirty="0">
                <a:solidFill>
                  <a:schemeClr val="bg1"/>
                </a:solidFill>
              </a:rPr>
              <a:t>Ingress Manifest File</a:t>
            </a:r>
            <a:endParaRPr lang="en-IN" dirty="0">
              <a:solidFill>
                <a:schemeClr val="bg1"/>
              </a:solidFill>
            </a:endParaRPr>
          </a:p>
        </p:txBody>
      </p:sp>
    </p:spTree>
    <p:extLst>
      <p:ext uri="{BB962C8B-B14F-4D97-AF65-F5344CB8AC3E}">
        <p14:creationId xmlns:p14="http://schemas.microsoft.com/office/powerpoint/2010/main" val="869694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33A6D-2712-5460-B847-6D83C7768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5417307-4677-AF77-EE30-EA42496338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556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9ED24-5DD3-25A7-B21F-375D4324456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43CA96-30D6-2ECC-9268-DABB7300C3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402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4A5B5-F718-E760-FF09-9D441EFE45A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5BA11ED-5D07-CBEA-551C-290F69AB14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09137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A0CCE-6D2C-7FC6-57E9-8B438610C384}"/>
              </a:ext>
            </a:extLst>
          </p:cNvPr>
          <p:cNvPicPr>
            <a:picLocks noChangeAspect="1"/>
          </p:cNvPicPr>
          <p:nvPr/>
        </p:nvPicPr>
        <p:blipFill>
          <a:blip r:embed="rId2"/>
          <a:stretch>
            <a:fillRect/>
          </a:stretch>
        </p:blipFill>
        <p:spPr>
          <a:xfrm>
            <a:off x="0" y="631139"/>
            <a:ext cx="12192000" cy="5595721"/>
          </a:xfrm>
          <a:prstGeom prst="rect">
            <a:avLst/>
          </a:prstGeom>
        </p:spPr>
      </p:pic>
    </p:spTree>
    <p:extLst>
      <p:ext uri="{BB962C8B-B14F-4D97-AF65-F5344CB8AC3E}">
        <p14:creationId xmlns:p14="http://schemas.microsoft.com/office/powerpoint/2010/main" val="3247927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93974-3750-3DDA-83E7-95991296C8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2696CA-B799-7A8E-D290-2620BE700E11}"/>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6ABE3B5-919D-F169-8CF4-C26E35287F6D}"/>
              </a:ext>
            </a:extLst>
          </p:cNvPr>
          <p:cNvSpPr txBox="1"/>
          <p:nvPr/>
        </p:nvSpPr>
        <p:spPr>
          <a:xfrm>
            <a:off x="4021394" y="5329084"/>
            <a:ext cx="3229730" cy="369332"/>
          </a:xfrm>
          <a:prstGeom prst="rect">
            <a:avLst/>
          </a:prstGeom>
          <a:noFill/>
        </p:spPr>
        <p:txBody>
          <a:bodyPr wrap="none" rtlCol="0">
            <a:spAutoFit/>
          </a:bodyPr>
          <a:lstStyle/>
          <a:p>
            <a:r>
              <a:rPr lang="en-US" dirty="0">
                <a:solidFill>
                  <a:schemeClr val="bg1"/>
                </a:solidFill>
              </a:rPr>
              <a:t>Now deploy ingress manifest file</a:t>
            </a:r>
            <a:endParaRPr lang="en-IN" dirty="0">
              <a:solidFill>
                <a:schemeClr val="bg1"/>
              </a:solidFill>
            </a:endParaRPr>
          </a:p>
        </p:txBody>
      </p:sp>
    </p:spTree>
    <p:extLst>
      <p:ext uri="{BB962C8B-B14F-4D97-AF65-F5344CB8AC3E}">
        <p14:creationId xmlns:p14="http://schemas.microsoft.com/office/powerpoint/2010/main" val="4249246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4990C-F52B-FEA3-DE10-2ED916250F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76413C-D895-6BFA-3958-9336BAED63A1}"/>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2FDD25D-6868-1E0F-7C52-4AFEC34D972D}"/>
              </a:ext>
            </a:extLst>
          </p:cNvPr>
          <p:cNvSpPr txBox="1"/>
          <p:nvPr/>
        </p:nvSpPr>
        <p:spPr>
          <a:xfrm>
            <a:off x="2871020" y="3333135"/>
            <a:ext cx="5589672" cy="923330"/>
          </a:xfrm>
          <a:prstGeom prst="rect">
            <a:avLst/>
          </a:prstGeom>
          <a:noFill/>
        </p:spPr>
        <p:txBody>
          <a:bodyPr wrap="none" rtlCol="0">
            <a:spAutoFit/>
          </a:bodyPr>
          <a:lstStyle/>
          <a:p>
            <a:r>
              <a:rPr lang="en-US" dirty="0">
                <a:solidFill>
                  <a:schemeClr val="bg1"/>
                </a:solidFill>
              </a:rPr>
              <a:t>Now we can access the application in path-based routings</a:t>
            </a:r>
          </a:p>
          <a:p>
            <a:pPr marL="342900" indent="-342900">
              <a:buAutoNum type="arabicParenR"/>
            </a:pPr>
            <a:r>
              <a:rPr lang="en-US" dirty="0">
                <a:solidFill>
                  <a:schemeClr val="bg1"/>
                </a:solidFill>
              </a:rPr>
              <a:t>34.135.200.115/nginx</a:t>
            </a:r>
          </a:p>
          <a:p>
            <a:pPr marL="342900" indent="-342900">
              <a:buAutoNum type="arabicParenR"/>
            </a:pPr>
            <a:r>
              <a:rPr lang="en-US" dirty="0">
                <a:solidFill>
                  <a:schemeClr val="bg1"/>
                </a:solidFill>
              </a:rPr>
              <a:t>34.135.200.115/httpd</a:t>
            </a:r>
            <a:endParaRPr lang="en-IN" dirty="0">
              <a:solidFill>
                <a:schemeClr val="bg1"/>
              </a:solidFill>
            </a:endParaRPr>
          </a:p>
        </p:txBody>
      </p:sp>
    </p:spTree>
    <p:extLst>
      <p:ext uri="{BB962C8B-B14F-4D97-AF65-F5344CB8AC3E}">
        <p14:creationId xmlns:p14="http://schemas.microsoft.com/office/powerpoint/2010/main" val="3702901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C7AE-948B-BFA4-2ADC-581BE155424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7FAF70-9C60-A4DE-A43A-234010F175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4850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FAB61-6368-7ED1-20D7-41F7E8ABA31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9251FD-24CA-AF2D-19DC-1AA304E3B0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4624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069F3-30C7-6F32-B46C-42FA8A2564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4D46B2-7E1D-8F34-8034-60D1B5A4BB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8258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5F98-BC80-B4F4-1062-4155DE7221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14E443C-9B44-256C-42C7-14CBF197E5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5220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94748-E585-9D5C-54C1-B7FF9B85D75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CB89E0-226E-5D08-F5B1-CB2812BBFA5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65519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37A7C-8251-8016-1420-233F7C22646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7A5FD47-A151-265E-9EBD-7257792F51A1}"/>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FFBF284-E55B-A50D-3C22-ACC690A8E49C}"/>
              </a:ext>
            </a:extLst>
          </p:cNvPr>
          <p:cNvSpPr txBox="1"/>
          <p:nvPr/>
        </p:nvSpPr>
        <p:spPr>
          <a:xfrm>
            <a:off x="5112774" y="2733368"/>
            <a:ext cx="5455148" cy="2585323"/>
          </a:xfrm>
          <a:prstGeom prst="rect">
            <a:avLst/>
          </a:prstGeom>
          <a:noFill/>
        </p:spPr>
        <p:txBody>
          <a:bodyPr wrap="none" rtlCol="0">
            <a:spAutoFit/>
          </a:bodyPr>
          <a:lstStyle/>
          <a:p>
            <a:r>
              <a:rPr lang="en-US" dirty="0"/>
              <a:t>echo –n ‘</a:t>
            </a:r>
            <a:r>
              <a:rPr lang="en-US" dirty="0" err="1"/>
              <a:t>usernamemahesh</a:t>
            </a:r>
            <a:r>
              <a:rPr lang="en-US" dirty="0"/>
              <a:t>’ &gt; user.txt(dXN1cm5hbWU=)</a:t>
            </a:r>
          </a:p>
          <a:p>
            <a:r>
              <a:rPr lang="en-US" dirty="0"/>
              <a:t>echo –n ‘password’ &gt; password.txt(cGFzc3dvcmq=)</a:t>
            </a:r>
          </a:p>
          <a:p>
            <a:endParaRPr lang="en-US" dirty="0"/>
          </a:p>
          <a:p>
            <a:endParaRPr lang="en-US" dirty="0"/>
          </a:p>
          <a:p>
            <a:r>
              <a:rPr lang="en-US" dirty="0"/>
              <a:t>How to encode data:</a:t>
            </a:r>
          </a:p>
          <a:p>
            <a:r>
              <a:rPr lang="en-US" dirty="0"/>
              <a:t>echo –n “</a:t>
            </a:r>
            <a:r>
              <a:rPr lang="en-US" dirty="0" err="1"/>
              <a:t>secretpass</a:t>
            </a:r>
            <a:r>
              <a:rPr lang="en-US" dirty="0"/>
              <a:t>” | base64</a:t>
            </a:r>
          </a:p>
          <a:p>
            <a:endParaRPr lang="en-US" dirty="0"/>
          </a:p>
          <a:p>
            <a:r>
              <a:rPr lang="en-US" dirty="0"/>
              <a:t>How to decode data</a:t>
            </a:r>
          </a:p>
          <a:p>
            <a:r>
              <a:rPr lang="en-US" dirty="0"/>
              <a:t>echo ‘csv43f4g3423v’ | base64 --decode</a:t>
            </a:r>
            <a:endParaRPr lang="en-IN" dirty="0"/>
          </a:p>
        </p:txBody>
      </p:sp>
    </p:spTree>
    <p:extLst>
      <p:ext uri="{BB962C8B-B14F-4D97-AF65-F5344CB8AC3E}">
        <p14:creationId xmlns:p14="http://schemas.microsoft.com/office/powerpoint/2010/main" val="102096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679AC-3D93-E187-B0AF-E4E3DC604C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FBCB167-03DC-6EA2-35A7-E4913FB161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0764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9DB1-AA72-4BDD-6570-F1EDEF3EBA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4A7C1D-58B3-CDD9-9F96-F0BD3BD4CEDC}"/>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4CF7517-C68C-F74F-DA3A-E48C5A69D1A6}"/>
              </a:ext>
            </a:extLst>
          </p:cNvPr>
          <p:cNvSpPr txBox="1"/>
          <p:nvPr/>
        </p:nvSpPr>
        <p:spPr>
          <a:xfrm>
            <a:off x="4080387" y="5515896"/>
            <a:ext cx="2919454" cy="369332"/>
          </a:xfrm>
          <a:prstGeom prst="rect">
            <a:avLst/>
          </a:prstGeom>
          <a:noFill/>
        </p:spPr>
        <p:txBody>
          <a:bodyPr wrap="none" rtlCol="0">
            <a:spAutoFit/>
          </a:bodyPr>
          <a:lstStyle/>
          <a:p>
            <a:r>
              <a:rPr lang="en-US" dirty="0">
                <a:solidFill>
                  <a:schemeClr val="bg1"/>
                </a:solidFill>
              </a:rPr>
              <a:t>To see environment variables</a:t>
            </a:r>
            <a:endParaRPr lang="en-IN" dirty="0">
              <a:solidFill>
                <a:schemeClr val="bg1"/>
              </a:solidFill>
            </a:endParaRPr>
          </a:p>
        </p:txBody>
      </p:sp>
      <p:sp>
        <p:nvSpPr>
          <p:cNvPr id="5" name="TextBox 4">
            <a:extLst>
              <a:ext uri="{FF2B5EF4-FFF2-40B4-BE49-F238E27FC236}">
                <a16:creationId xmlns:a16="http://schemas.microsoft.com/office/drawing/2014/main" id="{82672297-6188-4351-8B42-6ADA600E5FF9}"/>
              </a:ext>
            </a:extLst>
          </p:cNvPr>
          <p:cNvSpPr txBox="1"/>
          <p:nvPr/>
        </p:nvSpPr>
        <p:spPr>
          <a:xfrm>
            <a:off x="816078" y="4965291"/>
            <a:ext cx="311304" cy="338554"/>
          </a:xfrm>
          <a:prstGeom prst="rect">
            <a:avLst/>
          </a:prstGeom>
          <a:noFill/>
        </p:spPr>
        <p:txBody>
          <a:bodyPr wrap="none" rtlCol="0">
            <a:spAutoFit/>
          </a:bodyPr>
          <a:lstStyle/>
          <a:p>
            <a:r>
              <a:rPr lang="en-US" sz="1600" dirty="0">
                <a:solidFill>
                  <a:schemeClr val="bg1"/>
                </a:solidFill>
              </a:rPr>
              <a:t>ls</a:t>
            </a:r>
            <a:endParaRPr lang="en-IN" sz="1600" dirty="0">
              <a:solidFill>
                <a:schemeClr val="bg1"/>
              </a:solidFill>
            </a:endParaRPr>
          </a:p>
        </p:txBody>
      </p:sp>
    </p:spTree>
    <p:extLst>
      <p:ext uri="{BB962C8B-B14F-4D97-AF65-F5344CB8AC3E}">
        <p14:creationId xmlns:p14="http://schemas.microsoft.com/office/powerpoint/2010/main" val="246402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BF122-1044-47E4-5700-F2E46A705A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C47F1A6-6FCC-4B71-6396-5675C9909F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36929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70788-A690-6E08-0CCD-484C752E08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4EE9B5-81BF-2A26-F5B0-D4E7290D3DB6}"/>
              </a:ext>
            </a:extLst>
          </p:cNvPr>
          <p:cNvPicPr>
            <a:picLocks noChangeAspect="1"/>
          </p:cNvPicPr>
          <p:nvPr/>
        </p:nvPicPr>
        <p:blipFill>
          <a:blip r:embed="rId2"/>
          <a:stretch>
            <a:fillRect/>
          </a:stretch>
        </p:blipFill>
        <p:spPr>
          <a:xfrm>
            <a:off x="0" y="370696"/>
            <a:ext cx="12192000" cy="6116608"/>
          </a:xfrm>
          <a:prstGeom prst="rect">
            <a:avLst/>
          </a:prstGeom>
        </p:spPr>
      </p:pic>
      <p:sp>
        <p:nvSpPr>
          <p:cNvPr id="4" name="TextBox 3">
            <a:extLst>
              <a:ext uri="{FF2B5EF4-FFF2-40B4-BE49-F238E27FC236}">
                <a16:creationId xmlns:a16="http://schemas.microsoft.com/office/drawing/2014/main" id="{26E195E5-FF14-CC20-83D6-D21CF68D90EA}"/>
              </a:ext>
            </a:extLst>
          </p:cNvPr>
          <p:cNvSpPr txBox="1"/>
          <p:nvPr/>
        </p:nvSpPr>
        <p:spPr>
          <a:xfrm>
            <a:off x="3952568" y="5437239"/>
            <a:ext cx="4325992" cy="369332"/>
          </a:xfrm>
          <a:prstGeom prst="rect">
            <a:avLst/>
          </a:prstGeom>
          <a:noFill/>
        </p:spPr>
        <p:txBody>
          <a:bodyPr wrap="none" rtlCol="0">
            <a:spAutoFit/>
          </a:bodyPr>
          <a:lstStyle/>
          <a:p>
            <a:r>
              <a:rPr lang="en-US" dirty="0"/>
              <a:t>Deploying mongo-express image application</a:t>
            </a:r>
            <a:endParaRPr lang="en-IN" dirty="0"/>
          </a:p>
        </p:txBody>
      </p:sp>
    </p:spTree>
    <p:extLst>
      <p:ext uri="{BB962C8B-B14F-4D97-AF65-F5344CB8AC3E}">
        <p14:creationId xmlns:p14="http://schemas.microsoft.com/office/powerpoint/2010/main" val="1428472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17E71-F706-DDB0-47D4-4C8646029A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C1CD65-3493-6011-BCAC-F460293EED7A}"/>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C028B97-B178-39E1-2903-271F7B237777}"/>
              </a:ext>
            </a:extLst>
          </p:cNvPr>
          <p:cNvSpPr txBox="1"/>
          <p:nvPr/>
        </p:nvSpPr>
        <p:spPr>
          <a:xfrm>
            <a:off x="3234812" y="5319252"/>
            <a:ext cx="5539209" cy="369332"/>
          </a:xfrm>
          <a:prstGeom prst="rect">
            <a:avLst/>
          </a:prstGeom>
          <a:noFill/>
        </p:spPr>
        <p:txBody>
          <a:bodyPr wrap="none" rtlCol="0">
            <a:spAutoFit/>
          </a:bodyPr>
          <a:lstStyle/>
          <a:p>
            <a:r>
              <a:rPr lang="en-US" dirty="0">
                <a:solidFill>
                  <a:schemeClr val="bg1"/>
                </a:solidFill>
              </a:rPr>
              <a:t>If we got any error please ignore. App has been deployed</a:t>
            </a:r>
            <a:endParaRPr lang="en-IN" dirty="0">
              <a:solidFill>
                <a:schemeClr val="bg1"/>
              </a:solidFill>
            </a:endParaRPr>
          </a:p>
        </p:txBody>
      </p:sp>
    </p:spTree>
    <p:extLst>
      <p:ext uri="{BB962C8B-B14F-4D97-AF65-F5344CB8AC3E}">
        <p14:creationId xmlns:p14="http://schemas.microsoft.com/office/powerpoint/2010/main" val="4070203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8E489-3A51-3F46-4AE2-74A375B41B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037D5D0-A1B3-FF44-29D7-67B5ABBAD3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5205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AC594-E3AC-AFC5-1C43-3418F223FDE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93B0D07-B3C4-8098-EE58-1E256F3DC5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99290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F18C3-19A9-6620-B30E-C386FD97BD8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405F1C-22D8-DA29-A0E9-9B515C84CF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17085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15ACA-0D7C-439F-45E7-1B8C8B6B83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00406BD-6A5E-6D62-C989-68E741612F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4626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D3D23-AFBA-EFA6-50DB-0E6F96DE2D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57AD48-CEBD-2780-C708-8BF13C32C8D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42246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B2E5C-BB83-A8BB-3306-2B7622AE1F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C38F07-FC4F-638C-AA06-907E29A7CA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80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89B34-0C5C-ABDE-AFEF-465EF4166D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72BB16A-5200-F893-60F0-0D6B9A44FB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59720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B847B-5521-A2A9-174C-AB3CCE26769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D159A1-0B78-A9B1-6016-AD92914C60FC}"/>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9F3005B-A6E9-2831-24AE-A0DCBB58DD1C}"/>
              </a:ext>
            </a:extLst>
          </p:cNvPr>
          <p:cNvSpPr txBox="1"/>
          <p:nvPr/>
        </p:nvSpPr>
        <p:spPr>
          <a:xfrm>
            <a:off x="3514812" y="4699820"/>
            <a:ext cx="5162375" cy="369332"/>
          </a:xfrm>
          <a:prstGeom prst="rect">
            <a:avLst/>
          </a:prstGeom>
          <a:noFill/>
        </p:spPr>
        <p:txBody>
          <a:bodyPr wrap="none" rtlCol="0">
            <a:spAutoFit/>
          </a:bodyPr>
          <a:lstStyle/>
          <a:p>
            <a:r>
              <a:rPr lang="en-US" dirty="0"/>
              <a:t>We can create Database and we can see in the Graph</a:t>
            </a:r>
            <a:endParaRPr lang="en-IN" dirty="0"/>
          </a:p>
        </p:txBody>
      </p:sp>
    </p:spTree>
    <p:extLst>
      <p:ext uri="{BB962C8B-B14F-4D97-AF65-F5344CB8AC3E}">
        <p14:creationId xmlns:p14="http://schemas.microsoft.com/office/powerpoint/2010/main" val="4208146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50586-D546-0DC0-DD82-A0F244C756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66C5D0-CED3-3422-B4AF-16325EBA6B1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353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63E21-AC20-E9D6-D237-6FC424DA81C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793062A-C14C-956D-1D8F-CC3B77BD8D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9876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750C1-DDB5-53BE-2E20-492C6CD4D2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B43B15-2D85-8D28-FF19-79C303E135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59056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592BF-D7A1-9597-9BC2-BA323961D49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E00CE6-DA3F-B407-4143-68ADD8F587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0826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2C744-C4A1-16E1-4419-AE7E6E0F122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5190AAF-AB71-90C5-24F4-255205CE8CC0}"/>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CCDB685-AEB9-0E32-77AD-C40DFCAA5263}"/>
              </a:ext>
            </a:extLst>
          </p:cNvPr>
          <p:cNvSpPr txBox="1"/>
          <p:nvPr/>
        </p:nvSpPr>
        <p:spPr>
          <a:xfrm>
            <a:off x="4807974" y="3342967"/>
            <a:ext cx="2079287" cy="369332"/>
          </a:xfrm>
          <a:prstGeom prst="rect">
            <a:avLst/>
          </a:prstGeom>
          <a:noFill/>
        </p:spPr>
        <p:txBody>
          <a:bodyPr wrap="none" rtlCol="0">
            <a:spAutoFit/>
          </a:bodyPr>
          <a:lstStyle/>
          <a:p>
            <a:r>
              <a:rPr lang="en-US" dirty="0">
                <a:solidFill>
                  <a:schemeClr val="bg1"/>
                </a:solidFill>
              </a:rPr>
              <a:t>Default namespaces</a:t>
            </a:r>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468C230-4406-6FEB-75AF-5E633FB4BFB7}"/>
                  </a:ext>
                </a:extLst>
              </p14:cNvPr>
              <p14:cNvContentPartPr/>
              <p14:nvPr/>
            </p14:nvContentPartPr>
            <p14:xfrm>
              <a:off x="-383" y="589188"/>
              <a:ext cx="2618640" cy="227880"/>
            </p14:xfrm>
          </p:contentPart>
        </mc:Choice>
        <mc:Fallback xmlns="">
          <p:pic>
            <p:nvPicPr>
              <p:cNvPr id="7" name="Ink 6">
                <a:extLst>
                  <a:ext uri="{FF2B5EF4-FFF2-40B4-BE49-F238E27FC236}">
                    <a16:creationId xmlns:a16="http://schemas.microsoft.com/office/drawing/2014/main" id="{D468C230-4406-6FEB-75AF-5E633FB4BFB7}"/>
                  </a:ext>
                </a:extLst>
              </p:cNvPr>
              <p:cNvPicPr/>
              <p:nvPr/>
            </p:nvPicPr>
            <p:blipFill>
              <a:blip r:embed="rId4"/>
              <a:stretch>
                <a:fillRect/>
              </a:stretch>
            </p:blipFill>
            <p:spPr>
              <a:xfrm>
                <a:off x="-9023" y="580188"/>
                <a:ext cx="2636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11BE1BB-D334-A5A3-FBB2-6480D4A1429A}"/>
                  </a:ext>
                </a:extLst>
              </p14:cNvPr>
              <p14:cNvContentPartPr/>
              <p14:nvPr/>
            </p14:nvContentPartPr>
            <p14:xfrm>
              <a:off x="2634817" y="628788"/>
              <a:ext cx="3233160" cy="88920"/>
            </p14:xfrm>
          </p:contentPart>
        </mc:Choice>
        <mc:Fallback xmlns="">
          <p:pic>
            <p:nvPicPr>
              <p:cNvPr id="8" name="Ink 7">
                <a:extLst>
                  <a:ext uri="{FF2B5EF4-FFF2-40B4-BE49-F238E27FC236}">
                    <a16:creationId xmlns:a16="http://schemas.microsoft.com/office/drawing/2014/main" id="{A11BE1BB-D334-A5A3-FBB2-6480D4A1429A}"/>
                  </a:ext>
                </a:extLst>
              </p:cNvPr>
              <p:cNvPicPr/>
              <p:nvPr/>
            </p:nvPicPr>
            <p:blipFill>
              <a:blip r:embed="rId6"/>
              <a:stretch>
                <a:fillRect/>
              </a:stretch>
            </p:blipFill>
            <p:spPr>
              <a:xfrm>
                <a:off x="2626177" y="619788"/>
                <a:ext cx="32508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ECDDECB-159E-7F32-E349-026C42EF3004}"/>
                  </a:ext>
                </a:extLst>
              </p14:cNvPr>
              <p14:cNvContentPartPr/>
              <p14:nvPr/>
            </p14:nvContentPartPr>
            <p14:xfrm>
              <a:off x="5859697" y="648588"/>
              <a:ext cx="40320" cy="2771280"/>
            </p14:xfrm>
          </p:contentPart>
        </mc:Choice>
        <mc:Fallback xmlns="">
          <p:pic>
            <p:nvPicPr>
              <p:cNvPr id="9" name="Ink 8">
                <a:extLst>
                  <a:ext uri="{FF2B5EF4-FFF2-40B4-BE49-F238E27FC236}">
                    <a16:creationId xmlns:a16="http://schemas.microsoft.com/office/drawing/2014/main" id="{8ECDDECB-159E-7F32-E349-026C42EF3004}"/>
                  </a:ext>
                </a:extLst>
              </p:cNvPr>
              <p:cNvPicPr/>
              <p:nvPr/>
            </p:nvPicPr>
            <p:blipFill>
              <a:blip r:embed="rId8"/>
              <a:stretch>
                <a:fillRect/>
              </a:stretch>
            </p:blipFill>
            <p:spPr>
              <a:xfrm>
                <a:off x="5851057" y="639948"/>
                <a:ext cx="57960" cy="2788920"/>
              </a:xfrm>
              <a:prstGeom prst="rect">
                <a:avLst/>
              </a:prstGeom>
            </p:spPr>
          </p:pic>
        </mc:Fallback>
      </mc:AlternateContent>
      <p:grpSp>
        <p:nvGrpSpPr>
          <p:cNvPr id="13" name="Group 12">
            <a:extLst>
              <a:ext uri="{FF2B5EF4-FFF2-40B4-BE49-F238E27FC236}">
                <a16:creationId xmlns:a16="http://schemas.microsoft.com/office/drawing/2014/main" id="{2AD30253-B772-D9F0-DBB1-98BC5A981ED2}"/>
              </a:ext>
            </a:extLst>
          </p:cNvPr>
          <p:cNvGrpSpPr/>
          <p:nvPr/>
        </p:nvGrpSpPr>
        <p:grpSpPr>
          <a:xfrm>
            <a:off x="2615377" y="865308"/>
            <a:ext cx="406800" cy="424080"/>
            <a:chOff x="2615377" y="865308"/>
            <a:chExt cx="406800" cy="42408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7856BA0-4564-243B-BB5B-9A72F8796AAF}"/>
                    </a:ext>
                  </a:extLst>
                </p14:cNvPr>
                <p14:cNvContentPartPr/>
                <p14:nvPr/>
              </p14:nvContentPartPr>
              <p14:xfrm>
                <a:off x="2615377" y="865308"/>
                <a:ext cx="110520" cy="424080"/>
              </p14:xfrm>
            </p:contentPart>
          </mc:Choice>
          <mc:Fallback xmlns="">
            <p:pic>
              <p:nvPicPr>
                <p:cNvPr id="10" name="Ink 9">
                  <a:extLst>
                    <a:ext uri="{FF2B5EF4-FFF2-40B4-BE49-F238E27FC236}">
                      <a16:creationId xmlns:a16="http://schemas.microsoft.com/office/drawing/2014/main" id="{07856BA0-4564-243B-BB5B-9A72F8796AAF}"/>
                    </a:ext>
                  </a:extLst>
                </p:cNvPr>
                <p:cNvPicPr/>
                <p:nvPr/>
              </p:nvPicPr>
              <p:blipFill>
                <a:blip r:embed="rId10"/>
                <a:stretch>
                  <a:fillRect/>
                </a:stretch>
              </p:blipFill>
              <p:spPr>
                <a:xfrm>
                  <a:off x="2606377" y="856308"/>
                  <a:ext cx="1281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42068F8-3707-5408-8FC0-8A2563FA0AEF}"/>
                    </a:ext>
                  </a:extLst>
                </p14:cNvPr>
                <p14:cNvContentPartPr/>
                <p14:nvPr/>
              </p14:nvContentPartPr>
              <p14:xfrm>
                <a:off x="2664697" y="1081668"/>
                <a:ext cx="324000" cy="10440"/>
              </p14:xfrm>
            </p:contentPart>
          </mc:Choice>
          <mc:Fallback xmlns="">
            <p:pic>
              <p:nvPicPr>
                <p:cNvPr id="11" name="Ink 10">
                  <a:extLst>
                    <a:ext uri="{FF2B5EF4-FFF2-40B4-BE49-F238E27FC236}">
                      <a16:creationId xmlns:a16="http://schemas.microsoft.com/office/drawing/2014/main" id="{842068F8-3707-5408-8FC0-8A2563FA0AEF}"/>
                    </a:ext>
                  </a:extLst>
                </p:cNvPr>
                <p:cNvPicPr/>
                <p:nvPr/>
              </p:nvPicPr>
              <p:blipFill>
                <a:blip r:embed="rId12"/>
                <a:stretch>
                  <a:fillRect/>
                </a:stretch>
              </p:blipFill>
              <p:spPr>
                <a:xfrm>
                  <a:off x="2655697" y="1072668"/>
                  <a:ext cx="341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D4175D1-A96C-229D-E33C-5EAA9C19C47D}"/>
                    </a:ext>
                  </a:extLst>
                </p14:cNvPr>
                <p14:cNvContentPartPr/>
                <p14:nvPr/>
              </p14:nvContentPartPr>
              <p14:xfrm>
                <a:off x="2910217" y="992748"/>
                <a:ext cx="111960" cy="215280"/>
              </p14:xfrm>
            </p:contentPart>
          </mc:Choice>
          <mc:Fallback xmlns="">
            <p:pic>
              <p:nvPicPr>
                <p:cNvPr id="12" name="Ink 11">
                  <a:extLst>
                    <a:ext uri="{FF2B5EF4-FFF2-40B4-BE49-F238E27FC236}">
                      <a16:creationId xmlns:a16="http://schemas.microsoft.com/office/drawing/2014/main" id="{ED4175D1-A96C-229D-E33C-5EAA9C19C47D}"/>
                    </a:ext>
                  </a:extLst>
                </p:cNvPr>
                <p:cNvPicPr/>
                <p:nvPr/>
              </p:nvPicPr>
              <p:blipFill>
                <a:blip r:embed="rId14"/>
                <a:stretch>
                  <a:fillRect/>
                </a:stretch>
              </p:blipFill>
              <p:spPr>
                <a:xfrm>
                  <a:off x="2901577" y="984108"/>
                  <a:ext cx="129600" cy="232920"/>
                </a:xfrm>
                <a:prstGeom prst="rect">
                  <a:avLst/>
                </a:prstGeom>
              </p:spPr>
            </p:pic>
          </mc:Fallback>
        </mc:AlternateContent>
      </p:grpSp>
      <p:sp>
        <p:nvSpPr>
          <p:cNvPr id="14" name="TextBox 13">
            <a:extLst>
              <a:ext uri="{FF2B5EF4-FFF2-40B4-BE49-F238E27FC236}">
                <a16:creationId xmlns:a16="http://schemas.microsoft.com/office/drawing/2014/main" id="{A7C0210C-6E45-BFF8-2819-782F3145D8F3}"/>
              </a:ext>
            </a:extLst>
          </p:cNvPr>
          <p:cNvSpPr txBox="1"/>
          <p:nvPr/>
        </p:nvSpPr>
        <p:spPr>
          <a:xfrm>
            <a:off x="2943397" y="892682"/>
            <a:ext cx="3019866" cy="369332"/>
          </a:xfrm>
          <a:prstGeom prst="rect">
            <a:avLst/>
          </a:prstGeom>
          <a:noFill/>
        </p:spPr>
        <p:txBody>
          <a:bodyPr wrap="none" rtlCol="0">
            <a:spAutoFit/>
          </a:bodyPr>
          <a:lstStyle/>
          <a:p>
            <a:r>
              <a:rPr lang="en-US" dirty="0">
                <a:solidFill>
                  <a:schemeClr val="bg1"/>
                </a:solidFill>
              </a:rPr>
              <a:t>Namespaces related to cluster</a:t>
            </a:r>
            <a:endParaRPr lang="en-IN" dirty="0">
              <a:solidFill>
                <a:schemeClr val="bg1"/>
              </a:solidFill>
            </a:endParaRPr>
          </a:p>
        </p:txBody>
      </p:sp>
    </p:spTree>
    <p:extLst>
      <p:ext uri="{BB962C8B-B14F-4D97-AF65-F5344CB8AC3E}">
        <p14:creationId xmlns:p14="http://schemas.microsoft.com/office/powerpoint/2010/main" val="3688312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BF3E2-A020-DEB9-AA5E-384DAF41860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5E1127-9713-337E-4F90-47060BB6228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D68F819-C281-865E-AA90-DE2E5ED64AEA}"/>
              </a:ext>
            </a:extLst>
          </p:cNvPr>
          <p:cNvSpPr txBox="1"/>
          <p:nvPr/>
        </p:nvSpPr>
        <p:spPr>
          <a:xfrm>
            <a:off x="6715433" y="1071716"/>
            <a:ext cx="3581750" cy="369332"/>
          </a:xfrm>
          <a:prstGeom prst="rect">
            <a:avLst/>
          </a:prstGeom>
          <a:noFill/>
        </p:spPr>
        <p:txBody>
          <a:bodyPr wrap="none" rtlCol="0">
            <a:spAutoFit/>
          </a:bodyPr>
          <a:lstStyle/>
          <a:p>
            <a:r>
              <a:rPr lang="en-US" dirty="0">
                <a:solidFill>
                  <a:srgbClr val="FF0000"/>
                </a:solidFill>
              </a:rPr>
              <a:t>To see particular namespace objects</a:t>
            </a:r>
            <a:endParaRPr lang="en-IN" dirty="0">
              <a:solidFill>
                <a:srgbClr val="FF0000"/>
              </a:solidFill>
            </a:endParaRPr>
          </a:p>
        </p:txBody>
      </p:sp>
    </p:spTree>
    <p:extLst>
      <p:ext uri="{BB962C8B-B14F-4D97-AF65-F5344CB8AC3E}">
        <p14:creationId xmlns:p14="http://schemas.microsoft.com/office/powerpoint/2010/main" val="2179257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812B5-60C1-D9F4-5C47-D1E0725A74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CBAF9D7-E5B6-AAF3-FEBA-7CC389DF85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711371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51CE4-CC92-9C77-1F5C-E332C7DA89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BD9475-EA87-DC89-ED6C-D16A4BEC4824}"/>
              </a:ext>
            </a:extLst>
          </p:cNvPr>
          <p:cNvPicPr>
            <a:picLocks noChangeAspect="1"/>
          </p:cNvPicPr>
          <p:nvPr/>
        </p:nvPicPr>
        <p:blipFill>
          <a:blip r:embed="rId2"/>
          <a:stretch>
            <a:fillRect/>
          </a:stretch>
        </p:blipFill>
        <p:spPr>
          <a:xfrm>
            <a:off x="518334" y="1598458"/>
            <a:ext cx="11155332" cy="2953162"/>
          </a:xfrm>
          <a:prstGeom prst="rect">
            <a:avLst/>
          </a:prstGeom>
        </p:spPr>
      </p:pic>
      <p:sp>
        <p:nvSpPr>
          <p:cNvPr id="2" name="TextBox 1">
            <a:extLst>
              <a:ext uri="{FF2B5EF4-FFF2-40B4-BE49-F238E27FC236}">
                <a16:creationId xmlns:a16="http://schemas.microsoft.com/office/drawing/2014/main" id="{4F5415E5-4B85-3B85-959F-43CEA9772469}"/>
              </a:ext>
            </a:extLst>
          </p:cNvPr>
          <p:cNvSpPr txBox="1"/>
          <p:nvPr/>
        </p:nvSpPr>
        <p:spPr>
          <a:xfrm>
            <a:off x="3244645" y="5259542"/>
            <a:ext cx="5524718" cy="646331"/>
          </a:xfrm>
          <a:prstGeom prst="rect">
            <a:avLst/>
          </a:prstGeom>
          <a:noFill/>
        </p:spPr>
        <p:txBody>
          <a:bodyPr wrap="none" rtlCol="0">
            <a:spAutoFit/>
          </a:bodyPr>
          <a:lstStyle/>
          <a:p>
            <a:r>
              <a:rPr lang="en-IN" dirty="0"/>
              <a:t>Setting custom namespace as a default</a:t>
            </a:r>
          </a:p>
          <a:p>
            <a:r>
              <a:rPr lang="en-IN" dirty="0"/>
              <a:t>kubectl config set-context --current --namespace=default</a:t>
            </a:r>
          </a:p>
        </p:txBody>
      </p:sp>
    </p:spTree>
    <p:extLst>
      <p:ext uri="{BB962C8B-B14F-4D97-AF65-F5344CB8AC3E}">
        <p14:creationId xmlns:p14="http://schemas.microsoft.com/office/powerpoint/2010/main" val="28464157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25BF5-00FB-A0D3-F6FB-02C82D0AD4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A58B1D-88BE-54B0-1E94-CB6ABABE61E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BFC699E-782F-5BC3-A787-233A89BC386A}"/>
              </a:ext>
            </a:extLst>
          </p:cNvPr>
          <p:cNvSpPr txBox="1"/>
          <p:nvPr/>
        </p:nvSpPr>
        <p:spPr>
          <a:xfrm>
            <a:off x="7580671" y="4286864"/>
            <a:ext cx="3687100" cy="369332"/>
          </a:xfrm>
          <a:prstGeom prst="rect">
            <a:avLst/>
          </a:prstGeom>
          <a:noFill/>
        </p:spPr>
        <p:txBody>
          <a:bodyPr wrap="none" rtlCol="0">
            <a:spAutoFit/>
          </a:bodyPr>
          <a:lstStyle/>
          <a:p>
            <a:r>
              <a:rPr lang="en-US" dirty="0">
                <a:solidFill>
                  <a:schemeClr val="bg1"/>
                </a:solidFill>
              </a:rPr>
              <a:t>Creating Pod in particular namespace</a:t>
            </a:r>
            <a:endParaRPr lang="en-IN" dirty="0">
              <a:solidFill>
                <a:schemeClr val="bg1"/>
              </a:solidFill>
            </a:endParaRPr>
          </a:p>
        </p:txBody>
      </p:sp>
    </p:spTree>
    <p:extLst>
      <p:ext uri="{BB962C8B-B14F-4D97-AF65-F5344CB8AC3E}">
        <p14:creationId xmlns:p14="http://schemas.microsoft.com/office/powerpoint/2010/main" val="1900554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B6A9C-D141-BFFE-8901-4F74BE8B97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57D4E4-D979-F967-D566-5CA1D5ECF4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01935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E1032-A55A-3B27-E44B-3B8B8522C6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903A7B-9B0B-EEC2-1251-B2DB71AB5C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88100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0A0D2-1CA0-2027-3841-4B7F7740F0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07F15EB-A947-94F7-6048-E5CB2370DB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9222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6CDCB-834E-ECC1-D345-0307F23E30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4B02E45-1A12-2752-417A-4607FB7D69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0620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713D-4A28-9398-9CB3-7733362F16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6A9E64B-9818-F3DB-D8D6-F0FB9A0796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29009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7C009-FEEE-9283-A093-24E25A89C7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5D42045-EF24-2122-6237-E62BD1180A5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201660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96F47-048F-76FE-36C4-CD89A92DC8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B315C9F-EBA7-F5CE-1BE9-694B86C546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4096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308A0-30A3-4FBE-D141-CA58AD315F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76F1F5-577E-803F-C341-A9CF50D07A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5105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26E7A-52ED-1588-21CB-52EE3E3302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57344C-0676-D9B2-09A5-EC3A0FD9CF9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7207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25F70-3C51-D40D-E370-2CFBBD4A94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637B8C-76FD-E600-359F-DA3472929F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93244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A4A39-7F8D-0C8D-FBAA-3766E99355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ADF1B0F-CF5A-EA03-BD45-17EDA8DAE99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415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2DEB0-BC80-446F-568B-FD78C3858BB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AA2FA2-E3D8-F7EB-EA9B-0A9BAAA272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6968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98D1C-E90D-406F-682F-BBA859A945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F8A3F39-7C6F-772D-9928-CF94B0C120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938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BF3A4-8E8E-2CD8-0615-5A1CE51179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33D947-50EE-5581-F13A-BC155D6E515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26487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6736-ED61-293B-227B-030AD7ADC9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E655F3-A43A-C9BE-F404-6D9753B32B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46421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E488C-C08E-280C-906A-52122A0D46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DFD746A-59E2-1364-9662-10C03FF0CE5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6447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DE8B1-3A27-AB36-AE56-9EA004B787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9D410E-1838-C276-CAF3-99655C8E967D}"/>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B6A12FE-1292-D1CC-98C0-8DEA5F538D03}"/>
                  </a:ext>
                </a:extLst>
              </p14:cNvPr>
              <p14:cNvContentPartPr/>
              <p14:nvPr/>
            </p14:nvContentPartPr>
            <p14:xfrm>
              <a:off x="-18023" y="1247628"/>
              <a:ext cx="3825360" cy="493920"/>
            </p14:xfrm>
          </p:contentPart>
        </mc:Choice>
        <mc:Fallback xmlns="">
          <p:pic>
            <p:nvPicPr>
              <p:cNvPr id="4" name="Ink 3">
                <a:extLst>
                  <a:ext uri="{FF2B5EF4-FFF2-40B4-BE49-F238E27FC236}">
                    <a16:creationId xmlns:a16="http://schemas.microsoft.com/office/drawing/2014/main" id="{5B6A12FE-1292-D1CC-98C0-8DEA5F538D03}"/>
                  </a:ext>
                </a:extLst>
              </p:cNvPr>
              <p:cNvPicPr/>
              <p:nvPr/>
            </p:nvPicPr>
            <p:blipFill>
              <a:blip r:embed="rId4"/>
              <a:stretch>
                <a:fillRect/>
              </a:stretch>
            </p:blipFill>
            <p:spPr>
              <a:xfrm>
                <a:off x="-27023" y="1238988"/>
                <a:ext cx="3843000" cy="511560"/>
              </a:xfrm>
              <a:prstGeom prst="rect">
                <a:avLst/>
              </a:prstGeom>
            </p:spPr>
          </p:pic>
        </mc:Fallback>
      </mc:AlternateContent>
      <p:sp>
        <p:nvSpPr>
          <p:cNvPr id="5" name="TextBox 4">
            <a:extLst>
              <a:ext uri="{FF2B5EF4-FFF2-40B4-BE49-F238E27FC236}">
                <a16:creationId xmlns:a16="http://schemas.microsoft.com/office/drawing/2014/main" id="{BC8E278E-1773-0176-E6F9-27AE2BD6E654}"/>
              </a:ext>
            </a:extLst>
          </p:cNvPr>
          <p:cNvSpPr txBox="1"/>
          <p:nvPr/>
        </p:nvSpPr>
        <p:spPr>
          <a:xfrm>
            <a:off x="1435510" y="2723535"/>
            <a:ext cx="4536435" cy="369332"/>
          </a:xfrm>
          <a:prstGeom prst="rect">
            <a:avLst/>
          </a:prstGeom>
          <a:noFill/>
        </p:spPr>
        <p:txBody>
          <a:bodyPr wrap="none" rtlCol="0">
            <a:spAutoFit/>
          </a:bodyPr>
          <a:lstStyle/>
          <a:p>
            <a:r>
              <a:rPr lang="en-US" dirty="0">
                <a:solidFill>
                  <a:schemeClr val="bg1"/>
                </a:solidFill>
              </a:rPr>
              <a:t>Created disk by created pv (persistent volume)</a:t>
            </a:r>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BAAD916-A36E-A566-4932-5D99AD536DF6}"/>
                  </a:ext>
                </a:extLst>
              </p14:cNvPr>
              <p14:cNvContentPartPr/>
              <p14:nvPr/>
            </p14:nvContentPartPr>
            <p14:xfrm>
              <a:off x="3804817" y="1484508"/>
              <a:ext cx="551160" cy="1297800"/>
            </p14:xfrm>
          </p:contentPart>
        </mc:Choice>
        <mc:Fallback xmlns="">
          <p:pic>
            <p:nvPicPr>
              <p:cNvPr id="6" name="Ink 5">
                <a:extLst>
                  <a:ext uri="{FF2B5EF4-FFF2-40B4-BE49-F238E27FC236}">
                    <a16:creationId xmlns:a16="http://schemas.microsoft.com/office/drawing/2014/main" id="{8BAAD916-A36E-A566-4932-5D99AD536DF6}"/>
                  </a:ext>
                </a:extLst>
              </p:cNvPr>
              <p:cNvPicPr/>
              <p:nvPr/>
            </p:nvPicPr>
            <p:blipFill>
              <a:blip r:embed="rId6"/>
              <a:stretch>
                <a:fillRect/>
              </a:stretch>
            </p:blipFill>
            <p:spPr>
              <a:xfrm>
                <a:off x="3796177" y="1475508"/>
                <a:ext cx="568800" cy="1315440"/>
              </a:xfrm>
              <a:prstGeom prst="rect">
                <a:avLst/>
              </a:prstGeom>
            </p:spPr>
          </p:pic>
        </mc:Fallback>
      </mc:AlternateContent>
    </p:spTree>
    <p:extLst>
      <p:ext uri="{BB962C8B-B14F-4D97-AF65-F5344CB8AC3E}">
        <p14:creationId xmlns:p14="http://schemas.microsoft.com/office/powerpoint/2010/main" val="6892777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0A8B2-9080-68DD-14D1-8D9BF080A23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F2902EC-F0DB-0C61-5999-EE99792A4E09}"/>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42781DD-A1AF-A74A-E796-AB24D4AC5306}"/>
              </a:ext>
            </a:extLst>
          </p:cNvPr>
          <p:cNvSpPr txBox="1"/>
          <p:nvPr/>
        </p:nvSpPr>
        <p:spPr>
          <a:xfrm>
            <a:off x="3854245" y="3429000"/>
            <a:ext cx="2868542" cy="369332"/>
          </a:xfrm>
          <a:prstGeom prst="rect">
            <a:avLst/>
          </a:prstGeom>
          <a:noFill/>
        </p:spPr>
        <p:txBody>
          <a:bodyPr wrap="none" rtlCol="0">
            <a:spAutoFit/>
          </a:bodyPr>
          <a:lstStyle/>
          <a:p>
            <a:r>
              <a:rPr lang="en-US" dirty="0">
                <a:solidFill>
                  <a:schemeClr val="bg1"/>
                </a:solidFill>
              </a:rPr>
              <a:t>Changing Reclamation Policy</a:t>
            </a:r>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894208B-D2AE-9B79-FB10-4FDEF92A0CDC}"/>
                  </a:ext>
                </a:extLst>
              </p14:cNvPr>
              <p14:cNvContentPartPr/>
              <p14:nvPr/>
            </p14:nvContentPartPr>
            <p14:xfrm>
              <a:off x="6136537" y="1533468"/>
              <a:ext cx="854640" cy="1926360"/>
            </p14:xfrm>
          </p:contentPart>
        </mc:Choice>
        <mc:Fallback xmlns="">
          <p:pic>
            <p:nvPicPr>
              <p:cNvPr id="5" name="Ink 4">
                <a:extLst>
                  <a:ext uri="{FF2B5EF4-FFF2-40B4-BE49-F238E27FC236}">
                    <a16:creationId xmlns:a16="http://schemas.microsoft.com/office/drawing/2014/main" id="{1894208B-D2AE-9B79-FB10-4FDEF92A0CDC}"/>
                  </a:ext>
                </a:extLst>
              </p:cNvPr>
              <p:cNvPicPr/>
              <p:nvPr/>
            </p:nvPicPr>
            <p:blipFill>
              <a:blip r:embed="rId4"/>
              <a:stretch>
                <a:fillRect/>
              </a:stretch>
            </p:blipFill>
            <p:spPr>
              <a:xfrm>
                <a:off x="6127897" y="1524828"/>
                <a:ext cx="872280" cy="1944000"/>
              </a:xfrm>
              <a:prstGeom prst="rect">
                <a:avLst/>
              </a:prstGeom>
            </p:spPr>
          </p:pic>
        </mc:Fallback>
      </mc:AlternateContent>
    </p:spTree>
    <p:extLst>
      <p:ext uri="{BB962C8B-B14F-4D97-AF65-F5344CB8AC3E}">
        <p14:creationId xmlns:p14="http://schemas.microsoft.com/office/powerpoint/2010/main" val="4274181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AC87F-5B1D-D832-C673-177CDA2010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26DF49-7B73-E51B-6D58-3BF8F12C5EA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56336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C1051-54BA-1BF6-BE95-B420B28F47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822E067-79F2-DEFD-8CD9-22AC73B6F9F7}"/>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48466BD-7B3C-C359-34ED-4B9FB571C9AC}"/>
                  </a:ext>
                </a:extLst>
              </p14:cNvPr>
              <p14:cNvContentPartPr/>
              <p14:nvPr/>
            </p14:nvContentPartPr>
            <p14:xfrm>
              <a:off x="3775297" y="1563461"/>
              <a:ext cx="2655360" cy="2469600"/>
            </p14:xfrm>
          </p:contentPart>
        </mc:Choice>
        <mc:Fallback xmlns="">
          <p:pic>
            <p:nvPicPr>
              <p:cNvPr id="4" name="Ink 3">
                <a:extLst>
                  <a:ext uri="{FF2B5EF4-FFF2-40B4-BE49-F238E27FC236}">
                    <a16:creationId xmlns:a16="http://schemas.microsoft.com/office/drawing/2014/main" id="{548466BD-7B3C-C359-34ED-4B9FB571C9AC}"/>
                  </a:ext>
                </a:extLst>
              </p:cNvPr>
              <p:cNvPicPr/>
              <p:nvPr/>
            </p:nvPicPr>
            <p:blipFill>
              <a:blip r:embed="rId4"/>
              <a:stretch>
                <a:fillRect/>
              </a:stretch>
            </p:blipFill>
            <p:spPr>
              <a:xfrm>
                <a:off x="3766657" y="1554461"/>
                <a:ext cx="2673000" cy="2487240"/>
              </a:xfrm>
              <a:prstGeom prst="rect">
                <a:avLst/>
              </a:prstGeom>
            </p:spPr>
          </p:pic>
        </mc:Fallback>
      </mc:AlternateContent>
      <p:sp>
        <p:nvSpPr>
          <p:cNvPr id="5" name="TextBox 4">
            <a:extLst>
              <a:ext uri="{FF2B5EF4-FFF2-40B4-BE49-F238E27FC236}">
                <a16:creationId xmlns:a16="http://schemas.microsoft.com/office/drawing/2014/main" id="{276F6629-3AC3-28D8-92B1-B4D77EFD6EC6}"/>
              </a:ext>
            </a:extLst>
          </p:cNvPr>
          <p:cNvSpPr txBox="1"/>
          <p:nvPr/>
        </p:nvSpPr>
        <p:spPr>
          <a:xfrm>
            <a:off x="3038168" y="4159045"/>
            <a:ext cx="4859022" cy="1200329"/>
          </a:xfrm>
          <a:prstGeom prst="rect">
            <a:avLst/>
          </a:prstGeom>
          <a:noFill/>
        </p:spPr>
        <p:txBody>
          <a:bodyPr wrap="none" rtlCol="0">
            <a:spAutoFit/>
          </a:bodyPr>
          <a:lstStyle/>
          <a:p>
            <a:r>
              <a:rPr lang="en-US" dirty="0">
                <a:solidFill>
                  <a:schemeClr val="bg1"/>
                </a:solidFill>
              </a:rPr>
              <a:t>If pod deletes volume also deletes</a:t>
            </a:r>
          </a:p>
          <a:p>
            <a:endParaRPr lang="en-US" dirty="0">
              <a:solidFill>
                <a:schemeClr val="bg1"/>
              </a:solidFill>
            </a:endParaRPr>
          </a:p>
          <a:p>
            <a:endParaRPr lang="en-US" dirty="0">
              <a:solidFill>
                <a:schemeClr val="bg1"/>
              </a:solidFill>
            </a:endParaRPr>
          </a:p>
          <a:p>
            <a:r>
              <a:rPr lang="en-US" dirty="0">
                <a:solidFill>
                  <a:schemeClr val="bg1"/>
                </a:solidFill>
              </a:rPr>
              <a:t>If pod deletes then volume retains(It wont delete)</a:t>
            </a:r>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5D7E9BF-1469-7B55-EA3B-8679A544EC9F}"/>
                  </a:ext>
                </a:extLst>
              </p14:cNvPr>
              <p14:cNvContentPartPr/>
              <p14:nvPr/>
            </p14:nvContentPartPr>
            <p14:xfrm>
              <a:off x="6607057" y="2831268"/>
              <a:ext cx="1250640" cy="2205720"/>
            </p14:xfrm>
          </p:contentPart>
        </mc:Choice>
        <mc:Fallback xmlns="">
          <p:pic>
            <p:nvPicPr>
              <p:cNvPr id="6" name="Ink 5">
                <a:extLst>
                  <a:ext uri="{FF2B5EF4-FFF2-40B4-BE49-F238E27FC236}">
                    <a16:creationId xmlns:a16="http://schemas.microsoft.com/office/drawing/2014/main" id="{65D7E9BF-1469-7B55-EA3B-8679A544EC9F}"/>
                  </a:ext>
                </a:extLst>
              </p:cNvPr>
              <p:cNvPicPr/>
              <p:nvPr/>
            </p:nvPicPr>
            <p:blipFill>
              <a:blip r:embed="rId6"/>
              <a:stretch>
                <a:fillRect/>
              </a:stretch>
            </p:blipFill>
            <p:spPr>
              <a:xfrm>
                <a:off x="6598057" y="2822628"/>
                <a:ext cx="1268280" cy="2223360"/>
              </a:xfrm>
              <a:prstGeom prst="rect">
                <a:avLst/>
              </a:prstGeom>
            </p:spPr>
          </p:pic>
        </mc:Fallback>
      </mc:AlternateContent>
    </p:spTree>
    <p:extLst>
      <p:ext uri="{BB962C8B-B14F-4D97-AF65-F5344CB8AC3E}">
        <p14:creationId xmlns:p14="http://schemas.microsoft.com/office/powerpoint/2010/main" val="16778882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B426-0729-65B9-56AD-683561E76A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E14334-4FC2-FE7E-2A8C-B61610896F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0574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659E7-40B1-85F1-D395-C85D9FF9171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908A3C-846B-3F37-BEBD-31756B432184}"/>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330884B-01B6-51D3-BFBE-2EA95BA85391}"/>
                  </a:ext>
                </a:extLst>
              </p14:cNvPr>
              <p14:cNvContentPartPr/>
              <p14:nvPr/>
            </p14:nvContentPartPr>
            <p14:xfrm>
              <a:off x="76297" y="3192461"/>
              <a:ext cx="9168480" cy="967320"/>
            </p14:xfrm>
          </p:contentPart>
        </mc:Choice>
        <mc:Fallback xmlns="">
          <p:pic>
            <p:nvPicPr>
              <p:cNvPr id="4" name="Ink 3">
                <a:extLst>
                  <a:ext uri="{FF2B5EF4-FFF2-40B4-BE49-F238E27FC236}">
                    <a16:creationId xmlns:a16="http://schemas.microsoft.com/office/drawing/2014/main" id="{A330884B-01B6-51D3-BFBE-2EA95BA85391}"/>
                  </a:ext>
                </a:extLst>
              </p:cNvPr>
              <p:cNvPicPr/>
              <p:nvPr/>
            </p:nvPicPr>
            <p:blipFill>
              <a:blip r:embed="rId4"/>
              <a:stretch>
                <a:fillRect/>
              </a:stretch>
            </p:blipFill>
            <p:spPr>
              <a:xfrm>
                <a:off x="67297" y="3183461"/>
                <a:ext cx="9186120" cy="984960"/>
              </a:xfrm>
              <a:prstGeom prst="rect">
                <a:avLst/>
              </a:prstGeom>
            </p:spPr>
          </p:pic>
        </mc:Fallback>
      </mc:AlternateContent>
    </p:spTree>
    <p:extLst>
      <p:ext uri="{BB962C8B-B14F-4D97-AF65-F5344CB8AC3E}">
        <p14:creationId xmlns:p14="http://schemas.microsoft.com/office/powerpoint/2010/main" val="807921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1715</TotalTime>
  <Words>594</Words>
  <Application>Microsoft Office PowerPoint</Application>
  <PresentationFormat>Widescreen</PresentationFormat>
  <Paragraphs>83</Paragraphs>
  <Slides>145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145</vt:i4>
      </vt:variant>
    </vt:vector>
  </HeadingPairs>
  <TitlesOfParts>
    <vt:vector size="14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 Kumar</dc:creator>
  <cp:lastModifiedBy>Mahesh Kumar</cp:lastModifiedBy>
  <cp:revision>95</cp:revision>
  <dcterms:created xsi:type="dcterms:W3CDTF">2024-12-12T13:17:38Z</dcterms:created>
  <dcterms:modified xsi:type="dcterms:W3CDTF">2025-01-10T13:43:25Z</dcterms:modified>
</cp:coreProperties>
</file>